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5143500" type="screen16x9"/>
  <p:notesSz cx="6858000" cy="9144000"/>
  <p:embeddedFontLst>
    <p:embeddedFont>
      <p:font typeface="Chango" panose="020B0604020202020204" charset="0"/>
      <p:regular r:id="rId10"/>
    </p:embeddedFont>
    <p:embeddedFont>
      <p:font typeface="Montserrat" panose="00000500000000000000" pitchFamily="2" charset="-52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1D1"/>
    <a:srgbClr val="336ED7"/>
    <a:srgbClr val="2A68D5"/>
    <a:srgbClr val="2769D5"/>
    <a:srgbClr val="41C9EB"/>
    <a:srgbClr val="286AD5"/>
    <a:srgbClr val="36A0E2"/>
    <a:srgbClr val="3D8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AC543C-B7F4-4F9D-8D5B-78B4D505BA24}">
  <a:tblStyle styleId="{74AC543C-B7F4-4F9D-8D5B-78B4D505B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>
        <p:scale>
          <a:sx n="125" d="100"/>
          <a:sy n="125" d="100"/>
        </p:scale>
        <p:origin x="1278" y="31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e84fe73f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e84fe73f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90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e84fe73f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e84fe73f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73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e8dc876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e8dc876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62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e84fe73f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e84fe73f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11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1865163" y="-344872"/>
            <a:ext cx="4686115" cy="1178487"/>
            <a:chOff x="4830100" y="4338402"/>
            <a:chExt cx="3679713" cy="925392"/>
          </a:xfrm>
        </p:grpSpPr>
        <p:sp>
          <p:nvSpPr>
            <p:cNvPr id="10" name="Google Shape;10;p2"/>
            <p:cNvSpPr/>
            <p:nvPr/>
          </p:nvSpPr>
          <p:spPr>
            <a:xfrm>
              <a:off x="6411221" y="4340787"/>
              <a:ext cx="2046753" cy="922273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600598" y="4338402"/>
              <a:ext cx="743017" cy="50050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26563" y="4853623"/>
              <a:ext cx="232481" cy="104723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05043" y="4951271"/>
              <a:ext cx="206567" cy="10760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67564" y="5067346"/>
              <a:ext cx="89258" cy="3093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40594" y="4729404"/>
              <a:ext cx="240872" cy="158031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35065" y="4743225"/>
              <a:ext cx="443573" cy="250250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56533" y="4800727"/>
              <a:ext cx="582272" cy="288010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23499" y="4968958"/>
              <a:ext cx="214958" cy="107356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605205" y="4911373"/>
              <a:ext cx="53390" cy="30849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715686" y="4810023"/>
              <a:ext cx="320093" cy="97155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19074" y="4938109"/>
              <a:ext cx="603578" cy="206814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09416" y="5088653"/>
              <a:ext cx="197765" cy="69349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05516" y="5076560"/>
              <a:ext cx="65072" cy="56187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61271" y="5073598"/>
              <a:ext cx="776582" cy="14445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54332" y="5138916"/>
              <a:ext cx="679756" cy="1151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973325" y="5001050"/>
              <a:ext cx="1511097" cy="23987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30100" y="5169847"/>
              <a:ext cx="3679713" cy="93947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820957" y="520427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0557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481251" y="378894"/>
            <a:ext cx="38394" cy="43804"/>
          </a:xfrm>
          <a:custGeom>
            <a:avLst/>
            <a:gdLst/>
            <a:ahLst/>
            <a:cxnLst/>
            <a:rect l="l" t="t" r="r" b="b"/>
            <a:pathLst>
              <a:path w="511" h="583" extrusionOk="0">
                <a:moveTo>
                  <a:pt x="146" y="1"/>
                </a:moveTo>
                <a:cubicBezTo>
                  <a:pt x="132" y="1"/>
                  <a:pt x="117" y="6"/>
                  <a:pt x="93" y="18"/>
                </a:cubicBezTo>
                <a:cubicBezTo>
                  <a:pt x="28" y="36"/>
                  <a:pt x="38" y="18"/>
                  <a:pt x="28" y="82"/>
                </a:cubicBezTo>
                <a:cubicBezTo>
                  <a:pt x="1" y="240"/>
                  <a:pt x="232" y="416"/>
                  <a:pt x="325" y="490"/>
                </a:cubicBezTo>
                <a:lnTo>
                  <a:pt x="353" y="583"/>
                </a:lnTo>
                <a:cubicBezTo>
                  <a:pt x="436" y="462"/>
                  <a:pt x="510" y="397"/>
                  <a:pt x="445" y="258"/>
                </a:cubicBezTo>
                <a:cubicBezTo>
                  <a:pt x="399" y="157"/>
                  <a:pt x="316" y="73"/>
                  <a:pt x="214" y="27"/>
                </a:cubicBezTo>
                <a:cubicBezTo>
                  <a:pt x="181" y="11"/>
                  <a:pt x="165" y="1"/>
                  <a:pt x="14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624255" y="470473"/>
            <a:ext cx="48763" cy="42000"/>
          </a:xfrm>
          <a:custGeom>
            <a:avLst/>
            <a:gdLst/>
            <a:ahLst/>
            <a:cxnLst/>
            <a:rect l="l" t="t" r="r" b="b"/>
            <a:pathLst>
              <a:path w="649" h="559" extrusionOk="0">
                <a:moveTo>
                  <a:pt x="247" y="0"/>
                </a:moveTo>
                <a:cubicBezTo>
                  <a:pt x="156" y="0"/>
                  <a:pt x="56" y="35"/>
                  <a:pt x="28" y="132"/>
                </a:cubicBezTo>
                <a:cubicBezTo>
                  <a:pt x="0" y="206"/>
                  <a:pt x="65" y="298"/>
                  <a:pt x="112" y="345"/>
                </a:cubicBezTo>
                <a:cubicBezTo>
                  <a:pt x="139" y="363"/>
                  <a:pt x="167" y="419"/>
                  <a:pt x="195" y="437"/>
                </a:cubicBezTo>
                <a:cubicBezTo>
                  <a:pt x="269" y="474"/>
                  <a:pt x="352" y="493"/>
                  <a:pt x="436" y="502"/>
                </a:cubicBezTo>
                <a:lnTo>
                  <a:pt x="491" y="558"/>
                </a:lnTo>
                <a:cubicBezTo>
                  <a:pt x="493" y="558"/>
                  <a:pt x="494" y="558"/>
                  <a:pt x="496" y="558"/>
                </a:cubicBezTo>
                <a:cubicBezTo>
                  <a:pt x="551" y="558"/>
                  <a:pt x="631" y="399"/>
                  <a:pt x="640" y="354"/>
                </a:cubicBezTo>
                <a:cubicBezTo>
                  <a:pt x="649" y="308"/>
                  <a:pt x="630" y="252"/>
                  <a:pt x="593" y="215"/>
                </a:cubicBezTo>
                <a:cubicBezTo>
                  <a:pt x="538" y="122"/>
                  <a:pt x="445" y="48"/>
                  <a:pt x="334" y="11"/>
                </a:cubicBezTo>
                <a:cubicBezTo>
                  <a:pt x="308" y="4"/>
                  <a:pt x="278" y="0"/>
                  <a:pt x="2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277526" y="565309"/>
            <a:ext cx="51392" cy="39220"/>
          </a:xfrm>
          <a:custGeom>
            <a:avLst/>
            <a:gdLst/>
            <a:ahLst/>
            <a:cxnLst/>
            <a:rect l="l" t="t" r="r" b="b"/>
            <a:pathLst>
              <a:path w="684" h="522" extrusionOk="0">
                <a:moveTo>
                  <a:pt x="127" y="1"/>
                </a:moveTo>
                <a:cubicBezTo>
                  <a:pt x="59" y="1"/>
                  <a:pt x="0" y="37"/>
                  <a:pt x="7" y="129"/>
                </a:cubicBezTo>
                <a:cubicBezTo>
                  <a:pt x="16" y="258"/>
                  <a:pt x="211" y="342"/>
                  <a:pt x="294" y="388"/>
                </a:cubicBezTo>
                <a:cubicBezTo>
                  <a:pt x="358" y="430"/>
                  <a:pt x="469" y="521"/>
                  <a:pt x="552" y="521"/>
                </a:cubicBezTo>
                <a:cubicBezTo>
                  <a:pt x="578" y="521"/>
                  <a:pt x="601" y="512"/>
                  <a:pt x="618" y="490"/>
                </a:cubicBezTo>
                <a:lnTo>
                  <a:pt x="683" y="462"/>
                </a:lnTo>
                <a:cubicBezTo>
                  <a:pt x="553" y="295"/>
                  <a:pt x="405" y="110"/>
                  <a:pt x="211" y="18"/>
                </a:cubicBezTo>
                <a:cubicBezTo>
                  <a:pt x="184" y="7"/>
                  <a:pt x="154" y="1"/>
                  <a:pt x="127" y="1"/>
                </a:cubicBezTo>
                <a:close/>
              </a:path>
            </a:pathLst>
          </a:custGeom>
          <a:solidFill>
            <a:srgbClr val="F0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054912" y="2569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4168550" y="551225"/>
            <a:ext cx="4233300" cy="15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4168500" y="2907938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 idx="2"/>
          </p:nvPr>
        </p:nvSpPr>
        <p:spPr>
          <a:xfrm>
            <a:off x="4168622" y="2075100"/>
            <a:ext cx="423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-173931" y="4037125"/>
            <a:ext cx="4342419" cy="1160091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flipH="1">
            <a:off x="5270659" y="4035845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1385413" y="4127458"/>
            <a:ext cx="4152114" cy="1160093"/>
            <a:chOff x="8832288" y="851000"/>
            <a:chExt cx="4595588" cy="1283999"/>
          </a:xfrm>
        </p:grpSpPr>
        <p:sp>
          <p:nvSpPr>
            <p:cNvPr id="40" name="Google Shape;40;p2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4557775" y="5077449"/>
            <a:ext cx="4686138" cy="119642"/>
          </a:xfrm>
          <a:custGeom>
            <a:avLst/>
            <a:gdLst/>
            <a:ahLst/>
            <a:cxnLst/>
            <a:rect l="l" t="t" r="r" b="b"/>
            <a:pathLst>
              <a:path w="44730" h="1142" extrusionOk="0">
                <a:moveTo>
                  <a:pt x="26797" y="1"/>
                </a:moveTo>
                <a:cubicBezTo>
                  <a:pt x="26491" y="1"/>
                  <a:pt x="26186" y="4"/>
                  <a:pt x="25880" y="21"/>
                </a:cubicBezTo>
                <a:cubicBezTo>
                  <a:pt x="25018" y="67"/>
                  <a:pt x="24176" y="169"/>
                  <a:pt x="23333" y="289"/>
                </a:cubicBezTo>
                <a:cubicBezTo>
                  <a:pt x="23110" y="317"/>
                  <a:pt x="22897" y="373"/>
                  <a:pt x="22684" y="400"/>
                </a:cubicBezTo>
                <a:cubicBezTo>
                  <a:pt x="22508" y="419"/>
                  <a:pt x="22323" y="428"/>
                  <a:pt x="22147" y="447"/>
                </a:cubicBezTo>
                <a:cubicBezTo>
                  <a:pt x="21878" y="484"/>
                  <a:pt x="21610" y="512"/>
                  <a:pt x="21341" y="530"/>
                </a:cubicBezTo>
                <a:cubicBezTo>
                  <a:pt x="20739" y="558"/>
                  <a:pt x="20137" y="604"/>
                  <a:pt x="19526" y="604"/>
                </a:cubicBezTo>
                <a:cubicBezTo>
                  <a:pt x="18831" y="604"/>
                  <a:pt x="18127" y="632"/>
                  <a:pt x="17432" y="632"/>
                </a:cubicBezTo>
                <a:cubicBezTo>
                  <a:pt x="17053" y="632"/>
                  <a:pt x="16664" y="660"/>
                  <a:pt x="16275" y="678"/>
                </a:cubicBezTo>
                <a:cubicBezTo>
                  <a:pt x="16222" y="681"/>
                  <a:pt x="16169" y="682"/>
                  <a:pt x="16115" y="682"/>
                </a:cubicBezTo>
                <a:cubicBezTo>
                  <a:pt x="16009" y="682"/>
                  <a:pt x="15904" y="678"/>
                  <a:pt x="15812" y="678"/>
                </a:cubicBezTo>
                <a:cubicBezTo>
                  <a:pt x="15673" y="678"/>
                  <a:pt x="15543" y="697"/>
                  <a:pt x="15404" y="706"/>
                </a:cubicBezTo>
                <a:cubicBezTo>
                  <a:pt x="15313" y="711"/>
                  <a:pt x="15238" y="727"/>
                  <a:pt x="15167" y="727"/>
                </a:cubicBezTo>
                <a:cubicBezTo>
                  <a:pt x="15108" y="727"/>
                  <a:pt x="15050" y="716"/>
                  <a:pt x="14987" y="678"/>
                </a:cubicBezTo>
                <a:cubicBezTo>
                  <a:pt x="14904" y="604"/>
                  <a:pt x="14802" y="539"/>
                  <a:pt x="14691" y="493"/>
                </a:cubicBezTo>
                <a:cubicBezTo>
                  <a:pt x="14496" y="428"/>
                  <a:pt x="14302" y="382"/>
                  <a:pt x="14098" y="363"/>
                </a:cubicBezTo>
                <a:cubicBezTo>
                  <a:pt x="13866" y="336"/>
                  <a:pt x="13635" y="271"/>
                  <a:pt x="13403" y="234"/>
                </a:cubicBezTo>
                <a:cubicBezTo>
                  <a:pt x="13246" y="206"/>
                  <a:pt x="13098" y="197"/>
                  <a:pt x="12949" y="187"/>
                </a:cubicBezTo>
                <a:cubicBezTo>
                  <a:pt x="12764" y="178"/>
                  <a:pt x="12579" y="150"/>
                  <a:pt x="12394" y="132"/>
                </a:cubicBezTo>
                <a:cubicBezTo>
                  <a:pt x="12311" y="129"/>
                  <a:pt x="12228" y="127"/>
                  <a:pt x="12145" y="127"/>
                </a:cubicBezTo>
                <a:cubicBezTo>
                  <a:pt x="11737" y="127"/>
                  <a:pt x="11329" y="164"/>
                  <a:pt x="10921" y="234"/>
                </a:cubicBezTo>
                <a:cubicBezTo>
                  <a:pt x="10736" y="261"/>
                  <a:pt x="10523" y="280"/>
                  <a:pt x="10347" y="317"/>
                </a:cubicBezTo>
                <a:cubicBezTo>
                  <a:pt x="10171" y="354"/>
                  <a:pt x="9995" y="400"/>
                  <a:pt x="9809" y="419"/>
                </a:cubicBezTo>
                <a:cubicBezTo>
                  <a:pt x="9338" y="471"/>
                  <a:pt x="8860" y="499"/>
                  <a:pt x="8381" y="499"/>
                </a:cubicBezTo>
                <a:cubicBezTo>
                  <a:pt x="8258" y="499"/>
                  <a:pt x="8135" y="497"/>
                  <a:pt x="8012" y="493"/>
                </a:cubicBezTo>
                <a:cubicBezTo>
                  <a:pt x="7688" y="493"/>
                  <a:pt x="7373" y="512"/>
                  <a:pt x="7049" y="539"/>
                </a:cubicBezTo>
                <a:cubicBezTo>
                  <a:pt x="6972" y="545"/>
                  <a:pt x="6894" y="548"/>
                  <a:pt x="6815" y="548"/>
                </a:cubicBezTo>
                <a:cubicBezTo>
                  <a:pt x="6658" y="548"/>
                  <a:pt x="6500" y="539"/>
                  <a:pt x="6345" y="539"/>
                </a:cubicBezTo>
                <a:cubicBezTo>
                  <a:pt x="6051" y="539"/>
                  <a:pt x="5782" y="652"/>
                  <a:pt x="5491" y="652"/>
                </a:cubicBezTo>
                <a:cubicBezTo>
                  <a:pt x="5470" y="652"/>
                  <a:pt x="5449" y="652"/>
                  <a:pt x="5428" y="650"/>
                </a:cubicBezTo>
                <a:cubicBezTo>
                  <a:pt x="5178" y="641"/>
                  <a:pt x="4919" y="586"/>
                  <a:pt x="4669" y="567"/>
                </a:cubicBezTo>
                <a:cubicBezTo>
                  <a:pt x="4459" y="542"/>
                  <a:pt x="4249" y="530"/>
                  <a:pt x="4039" y="530"/>
                </a:cubicBezTo>
                <a:cubicBezTo>
                  <a:pt x="3934" y="530"/>
                  <a:pt x="3829" y="533"/>
                  <a:pt x="3724" y="539"/>
                </a:cubicBezTo>
                <a:cubicBezTo>
                  <a:pt x="3103" y="576"/>
                  <a:pt x="2501" y="697"/>
                  <a:pt x="1918" y="882"/>
                </a:cubicBezTo>
                <a:cubicBezTo>
                  <a:pt x="1825" y="882"/>
                  <a:pt x="1742" y="882"/>
                  <a:pt x="1649" y="901"/>
                </a:cubicBezTo>
                <a:cubicBezTo>
                  <a:pt x="1637" y="904"/>
                  <a:pt x="1622" y="905"/>
                  <a:pt x="1607" y="905"/>
                </a:cubicBezTo>
                <a:cubicBezTo>
                  <a:pt x="1576" y="905"/>
                  <a:pt x="1541" y="901"/>
                  <a:pt x="1510" y="901"/>
                </a:cubicBezTo>
                <a:cubicBezTo>
                  <a:pt x="1455" y="901"/>
                  <a:pt x="1417" y="928"/>
                  <a:pt x="1362" y="928"/>
                </a:cubicBezTo>
                <a:cubicBezTo>
                  <a:pt x="1279" y="947"/>
                  <a:pt x="1186" y="947"/>
                  <a:pt x="1103" y="965"/>
                </a:cubicBezTo>
                <a:cubicBezTo>
                  <a:pt x="982" y="993"/>
                  <a:pt x="862" y="1030"/>
                  <a:pt x="751" y="1058"/>
                </a:cubicBezTo>
                <a:cubicBezTo>
                  <a:pt x="500" y="1123"/>
                  <a:pt x="250" y="1141"/>
                  <a:pt x="0" y="1141"/>
                </a:cubicBezTo>
                <a:lnTo>
                  <a:pt x="44711" y="1141"/>
                </a:lnTo>
                <a:cubicBezTo>
                  <a:pt x="44729" y="1049"/>
                  <a:pt x="44683" y="956"/>
                  <a:pt x="44600" y="910"/>
                </a:cubicBezTo>
                <a:cubicBezTo>
                  <a:pt x="44516" y="836"/>
                  <a:pt x="44424" y="789"/>
                  <a:pt x="44340" y="706"/>
                </a:cubicBezTo>
                <a:cubicBezTo>
                  <a:pt x="44248" y="632"/>
                  <a:pt x="44155" y="567"/>
                  <a:pt x="44072" y="502"/>
                </a:cubicBezTo>
                <a:cubicBezTo>
                  <a:pt x="43997" y="428"/>
                  <a:pt x="43905" y="363"/>
                  <a:pt x="43812" y="317"/>
                </a:cubicBezTo>
                <a:cubicBezTo>
                  <a:pt x="43451" y="141"/>
                  <a:pt x="42988" y="123"/>
                  <a:pt x="42599" y="123"/>
                </a:cubicBezTo>
                <a:cubicBezTo>
                  <a:pt x="41886" y="123"/>
                  <a:pt x="41246" y="419"/>
                  <a:pt x="40533" y="419"/>
                </a:cubicBezTo>
                <a:cubicBezTo>
                  <a:pt x="39885" y="419"/>
                  <a:pt x="39255" y="502"/>
                  <a:pt x="38607" y="558"/>
                </a:cubicBezTo>
                <a:cubicBezTo>
                  <a:pt x="38375" y="576"/>
                  <a:pt x="38134" y="613"/>
                  <a:pt x="37903" y="623"/>
                </a:cubicBezTo>
                <a:cubicBezTo>
                  <a:pt x="37810" y="632"/>
                  <a:pt x="37715" y="632"/>
                  <a:pt x="37620" y="632"/>
                </a:cubicBezTo>
                <a:cubicBezTo>
                  <a:pt x="37525" y="632"/>
                  <a:pt x="37430" y="632"/>
                  <a:pt x="37338" y="641"/>
                </a:cubicBezTo>
                <a:cubicBezTo>
                  <a:pt x="36967" y="660"/>
                  <a:pt x="36606" y="650"/>
                  <a:pt x="36245" y="678"/>
                </a:cubicBezTo>
                <a:cubicBezTo>
                  <a:pt x="36078" y="690"/>
                  <a:pt x="35910" y="694"/>
                  <a:pt x="35742" y="694"/>
                </a:cubicBezTo>
                <a:cubicBezTo>
                  <a:pt x="35518" y="694"/>
                  <a:pt x="35295" y="688"/>
                  <a:pt x="35078" y="688"/>
                </a:cubicBezTo>
                <a:cubicBezTo>
                  <a:pt x="34882" y="688"/>
                  <a:pt x="34686" y="694"/>
                  <a:pt x="34492" y="694"/>
                </a:cubicBezTo>
                <a:cubicBezTo>
                  <a:pt x="34346" y="694"/>
                  <a:pt x="34202" y="690"/>
                  <a:pt x="34059" y="678"/>
                </a:cubicBezTo>
                <a:cubicBezTo>
                  <a:pt x="33383" y="623"/>
                  <a:pt x="32716" y="530"/>
                  <a:pt x="32049" y="447"/>
                </a:cubicBezTo>
                <a:cubicBezTo>
                  <a:pt x="31021" y="326"/>
                  <a:pt x="30002" y="243"/>
                  <a:pt x="28983" y="95"/>
                </a:cubicBezTo>
                <a:cubicBezTo>
                  <a:pt x="28509" y="37"/>
                  <a:pt x="28042" y="1"/>
                  <a:pt x="27570" y="1"/>
                </a:cubicBezTo>
                <a:cubicBezTo>
                  <a:pt x="27516" y="1"/>
                  <a:pt x="27462" y="1"/>
                  <a:pt x="27408" y="2"/>
                </a:cubicBezTo>
                <a:cubicBezTo>
                  <a:pt x="27204" y="2"/>
                  <a:pt x="27001" y="1"/>
                  <a:pt x="2679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>
            <a:off x="5283672" y="4018603"/>
            <a:ext cx="4437713" cy="1177559"/>
            <a:chOff x="5311722" y="4018603"/>
            <a:chExt cx="4437713" cy="1177559"/>
          </a:xfrm>
        </p:grpSpPr>
        <p:sp>
          <p:nvSpPr>
            <p:cNvPr id="79" name="Google Shape;79;p2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2944862" y="3874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003859" y="3863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5248112" y="39285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5128559" y="437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284" y="3914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flipH="1">
            <a:off x="-761334" y="1267270"/>
            <a:ext cx="2894912" cy="13044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1864059" y="18053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087475" y="1558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3337834" y="1432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714175" y="1621275"/>
            <a:ext cx="7843200" cy="29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729825" y="535650"/>
            <a:ext cx="50289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4"/>
          <p:cNvGrpSpPr/>
          <p:nvPr/>
        </p:nvGrpSpPr>
        <p:grpSpPr>
          <a:xfrm>
            <a:off x="-3839228" y="4018603"/>
            <a:ext cx="4437713" cy="1177559"/>
            <a:chOff x="5311722" y="4018603"/>
            <a:chExt cx="4437713" cy="1177559"/>
          </a:xfrm>
        </p:grpSpPr>
        <p:sp>
          <p:nvSpPr>
            <p:cNvPr id="218" name="Google Shape;218;p4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4"/>
          <p:cNvSpPr/>
          <p:nvPr/>
        </p:nvSpPr>
        <p:spPr>
          <a:xfrm flipH="1">
            <a:off x="6911715" y="204726"/>
            <a:ext cx="2361610" cy="1064120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6152687" y="13073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5922897" y="241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6231362" y="5318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4"/>
          <p:cNvGrpSpPr/>
          <p:nvPr/>
        </p:nvGrpSpPr>
        <p:grpSpPr>
          <a:xfrm>
            <a:off x="7090912" y="334109"/>
            <a:ext cx="2589220" cy="934741"/>
            <a:chOff x="7090912" y="334109"/>
            <a:chExt cx="2589220" cy="934741"/>
          </a:xfrm>
        </p:grpSpPr>
        <p:grpSp>
          <p:nvGrpSpPr>
            <p:cNvPr id="244" name="Google Shape;244;p4"/>
            <p:cNvGrpSpPr/>
            <p:nvPr/>
          </p:nvGrpSpPr>
          <p:grpSpPr>
            <a:xfrm>
              <a:off x="7179506" y="623450"/>
              <a:ext cx="2500626" cy="645399"/>
              <a:chOff x="6334200" y="978578"/>
              <a:chExt cx="1544073" cy="398517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6342625" y="978578"/>
                <a:ext cx="1535648" cy="398517"/>
              </a:xfrm>
              <a:custGeom>
                <a:avLst/>
                <a:gdLst/>
                <a:ahLst/>
                <a:cxnLst/>
                <a:rect l="l" t="t" r="r" b="b"/>
                <a:pathLst>
                  <a:path w="31986" h="8545" extrusionOk="0">
                    <a:moveTo>
                      <a:pt x="7475" y="0"/>
                    </a:moveTo>
                    <a:cubicBezTo>
                      <a:pt x="7324" y="0"/>
                      <a:pt x="7173" y="4"/>
                      <a:pt x="7022" y="12"/>
                    </a:cubicBezTo>
                    <a:cubicBezTo>
                      <a:pt x="6983" y="11"/>
                      <a:pt x="6943" y="11"/>
                      <a:pt x="6903" y="11"/>
                    </a:cubicBezTo>
                    <a:cubicBezTo>
                      <a:pt x="6148" y="11"/>
                      <a:pt x="5412" y="179"/>
                      <a:pt x="4735" y="522"/>
                    </a:cubicBezTo>
                    <a:cubicBezTo>
                      <a:pt x="4123" y="763"/>
                      <a:pt x="3595" y="1179"/>
                      <a:pt x="3197" y="1707"/>
                    </a:cubicBezTo>
                    <a:cubicBezTo>
                      <a:pt x="2799" y="2078"/>
                      <a:pt x="2521" y="2550"/>
                      <a:pt x="2400" y="3078"/>
                    </a:cubicBezTo>
                    <a:cubicBezTo>
                      <a:pt x="2252" y="3560"/>
                      <a:pt x="2187" y="4069"/>
                      <a:pt x="2215" y="4579"/>
                    </a:cubicBezTo>
                    <a:cubicBezTo>
                      <a:pt x="2206" y="5431"/>
                      <a:pt x="2308" y="6228"/>
                      <a:pt x="2697" y="6996"/>
                    </a:cubicBezTo>
                    <a:cubicBezTo>
                      <a:pt x="2821" y="7238"/>
                      <a:pt x="2952" y="7518"/>
                      <a:pt x="3184" y="7679"/>
                    </a:cubicBezTo>
                    <a:lnTo>
                      <a:pt x="3184" y="7679"/>
                    </a:lnTo>
                    <a:cubicBezTo>
                      <a:pt x="3067" y="7632"/>
                      <a:pt x="2929" y="7611"/>
                      <a:pt x="2784" y="7611"/>
                    </a:cubicBezTo>
                    <a:cubicBezTo>
                      <a:pt x="2334" y="7611"/>
                      <a:pt x="1815" y="7817"/>
                      <a:pt x="1632" y="8126"/>
                    </a:cubicBezTo>
                    <a:cubicBezTo>
                      <a:pt x="1524" y="8113"/>
                      <a:pt x="1416" y="8107"/>
                      <a:pt x="1309" y="8107"/>
                    </a:cubicBezTo>
                    <a:cubicBezTo>
                      <a:pt x="886" y="8107"/>
                      <a:pt x="471" y="8201"/>
                      <a:pt x="57" y="8312"/>
                    </a:cubicBezTo>
                    <a:cubicBezTo>
                      <a:pt x="0" y="8327"/>
                      <a:pt x="138" y="8336"/>
                      <a:pt x="369" y="8336"/>
                    </a:cubicBezTo>
                    <a:cubicBezTo>
                      <a:pt x="817" y="8336"/>
                      <a:pt x="1615" y="8305"/>
                      <a:pt x="2030" y="8237"/>
                    </a:cubicBezTo>
                    <a:cubicBezTo>
                      <a:pt x="2108" y="8226"/>
                      <a:pt x="2198" y="8222"/>
                      <a:pt x="2296" y="8222"/>
                    </a:cubicBezTo>
                    <a:cubicBezTo>
                      <a:pt x="2606" y="8222"/>
                      <a:pt x="2992" y="8269"/>
                      <a:pt x="3280" y="8312"/>
                    </a:cubicBezTo>
                    <a:lnTo>
                      <a:pt x="31892" y="8312"/>
                    </a:lnTo>
                    <a:cubicBezTo>
                      <a:pt x="31892" y="8452"/>
                      <a:pt x="31926" y="8544"/>
                      <a:pt x="31953" y="8544"/>
                    </a:cubicBezTo>
                    <a:cubicBezTo>
                      <a:pt x="31968" y="8544"/>
                      <a:pt x="31982" y="8513"/>
                      <a:pt x="31985" y="8441"/>
                    </a:cubicBezTo>
                    <a:cubicBezTo>
                      <a:pt x="31985" y="8173"/>
                      <a:pt x="31948" y="7765"/>
                      <a:pt x="31800" y="7534"/>
                    </a:cubicBezTo>
                    <a:cubicBezTo>
                      <a:pt x="31726" y="7395"/>
                      <a:pt x="31596" y="7293"/>
                      <a:pt x="31448" y="7246"/>
                    </a:cubicBezTo>
                    <a:cubicBezTo>
                      <a:pt x="31441" y="7246"/>
                      <a:pt x="31433" y="7246"/>
                      <a:pt x="31426" y="7246"/>
                    </a:cubicBezTo>
                    <a:cubicBezTo>
                      <a:pt x="31398" y="7246"/>
                      <a:pt x="31366" y="7249"/>
                      <a:pt x="31333" y="7256"/>
                    </a:cubicBezTo>
                    <a:lnTo>
                      <a:pt x="31333" y="7256"/>
                    </a:lnTo>
                    <a:cubicBezTo>
                      <a:pt x="31542" y="7000"/>
                      <a:pt x="31648" y="6531"/>
                      <a:pt x="31578" y="6292"/>
                    </a:cubicBezTo>
                    <a:cubicBezTo>
                      <a:pt x="31466" y="5903"/>
                      <a:pt x="31207" y="5598"/>
                      <a:pt x="30938" y="5301"/>
                    </a:cubicBezTo>
                    <a:cubicBezTo>
                      <a:pt x="30525" y="4830"/>
                      <a:pt x="29929" y="4563"/>
                      <a:pt x="29312" y="4563"/>
                    </a:cubicBezTo>
                    <a:cubicBezTo>
                      <a:pt x="29141" y="4563"/>
                      <a:pt x="28969" y="4583"/>
                      <a:pt x="28799" y="4625"/>
                    </a:cubicBezTo>
                    <a:cubicBezTo>
                      <a:pt x="27937" y="4810"/>
                      <a:pt x="27141" y="5422"/>
                      <a:pt x="26539" y="6033"/>
                    </a:cubicBezTo>
                    <a:cubicBezTo>
                      <a:pt x="26502" y="6068"/>
                      <a:pt x="26467" y="6104"/>
                      <a:pt x="26433" y="6140"/>
                    </a:cubicBezTo>
                    <a:lnTo>
                      <a:pt x="26433" y="6140"/>
                    </a:lnTo>
                    <a:cubicBezTo>
                      <a:pt x="26521" y="5936"/>
                      <a:pt x="26589" y="5724"/>
                      <a:pt x="26631" y="5505"/>
                    </a:cubicBezTo>
                    <a:cubicBezTo>
                      <a:pt x="26761" y="4912"/>
                      <a:pt x="26733" y="4292"/>
                      <a:pt x="26539" y="3717"/>
                    </a:cubicBezTo>
                    <a:cubicBezTo>
                      <a:pt x="26122" y="2430"/>
                      <a:pt x="25075" y="1226"/>
                      <a:pt x="23769" y="800"/>
                    </a:cubicBezTo>
                    <a:cubicBezTo>
                      <a:pt x="23473" y="679"/>
                      <a:pt x="23158" y="587"/>
                      <a:pt x="22843" y="513"/>
                    </a:cubicBezTo>
                    <a:cubicBezTo>
                      <a:pt x="22597" y="480"/>
                      <a:pt x="22350" y="464"/>
                      <a:pt x="22102" y="464"/>
                    </a:cubicBezTo>
                    <a:cubicBezTo>
                      <a:pt x="21854" y="464"/>
                      <a:pt x="21606" y="480"/>
                      <a:pt x="21361" y="513"/>
                    </a:cubicBezTo>
                    <a:cubicBezTo>
                      <a:pt x="20203" y="651"/>
                      <a:pt x="19129" y="1207"/>
                      <a:pt x="18351" y="2087"/>
                    </a:cubicBezTo>
                    <a:cubicBezTo>
                      <a:pt x="17554" y="2995"/>
                      <a:pt x="17072" y="4134"/>
                      <a:pt x="16980" y="5338"/>
                    </a:cubicBezTo>
                    <a:cubicBezTo>
                      <a:pt x="16925" y="5922"/>
                      <a:pt x="16906" y="6730"/>
                      <a:pt x="17144" y="7303"/>
                    </a:cubicBezTo>
                    <a:lnTo>
                      <a:pt x="17144" y="7303"/>
                    </a:lnTo>
                    <a:cubicBezTo>
                      <a:pt x="16905" y="6754"/>
                      <a:pt x="16360" y="6274"/>
                      <a:pt x="15743" y="6274"/>
                    </a:cubicBezTo>
                    <a:cubicBezTo>
                      <a:pt x="15696" y="6274"/>
                      <a:pt x="15648" y="6277"/>
                      <a:pt x="15600" y="6283"/>
                    </a:cubicBezTo>
                    <a:cubicBezTo>
                      <a:pt x="15266" y="6329"/>
                      <a:pt x="14960" y="6793"/>
                      <a:pt x="15044" y="7145"/>
                    </a:cubicBezTo>
                    <a:cubicBezTo>
                      <a:pt x="14952" y="6999"/>
                      <a:pt x="14639" y="6986"/>
                      <a:pt x="14434" y="6986"/>
                    </a:cubicBezTo>
                    <a:cubicBezTo>
                      <a:pt x="14390" y="6986"/>
                      <a:pt x="14352" y="6987"/>
                      <a:pt x="14321" y="6987"/>
                    </a:cubicBezTo>
                    <a:cubicBezTo>
                      <a:pt x="13951" y="7006"/>
                      <a:pt x="13691" y="7163"/>
                      <a:pt x="13367" y="7320"/>
                    </a:cubicBezTo>
                    <a:cubicBezTo>
                      <a:pt x="13608" y="6959"/>
                      <a:pt x="14738" y="6320"/>
                      <a:pt x="14071" y="5774"/>
                    </a:cubicBezTo>
                    <a:cubicBezTo>
                      <a:pt x="13940" y="5666"/>
                      <a:pt x="13794" y="5621"/>
                      <a:pt x="13644" y="5621"/>
                    </a:cubicBezTo>
                    <a:cubicBezTo>
                      <a:pt x="13390" y="5621"/>
                      <a:pt x="13125" y="5752"/>
                      <a:pt x="12903" y="5935"/>
                    </a:cubicBezTo>
                    <a:lnTo>
                      <a:pt x="12903" y="5935"/>
                    </a:lnTo>
                    <a:cubicBezTo>
                      <a:pt x="13136" y="5521"/>
                      <a:pt x="13246" y="5044"/>
                      <a:pt x="13210" y="4560"/>
                    </a:cubicBezTo>
                    <a:cubicBezTo>
                      <a:pt x="13164" y="3504"/>
                      <a:pt x="12404" y="2485"/>
                      <a:pt x="11737" y="1717"/>
                    </a:cubicBezTo>
                    <a:cubicBezTo>
                      <a:pt x="10628" y="464"/>
                      <a:pt x="9071" y="0"/>
                      <a:pt x="747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334200" y="1287300"/>
                <a:ext cx="1541821" cy="85724"/>
              </a:xfrm>
              <a:custGeom>
                <a:avLst/>
                <a:gdLst/>
                <a:ahLst/>
                <a:cxnLst/>
                <a:rect l="l" t="t" r="r" b="b"/>
                <a:pathLst>
                  <a:path w="31818" h="1786" extrusionOk="0">
                    <a:moveTo>
                      <a:pt x="11198" y="0"/>
                    </a:moveTo>
                    <a:cubicBezTo>
                      <a:pt x="11053" y="0"/>
                      <a:pt x="10909" y="3"/>
                      <a:pt x="10764" y="9"/>
                    </a:cubicBezTo>
                    <a:cubicBezTo>
                      <a:pt x="9828" y="46"/>
                      <a:pt x="8911" y="185"/>
                      <a:pt x="8013" y="416"/>
                    </a:cubicBezTo>
                    <a:cubicBezTo>
                      <a:pt x="7087" y="648"/>
                      <a:pt x="6142" y="722"/>
                      <a:pt x="5206" y="843"/>
                    </a:cubicBezTo>
                    <a:cubicBezTo>
                      <a:pt x="4808" y="889"/>
                      <a:pt x="4410" y="972"/>
                      <a:pt x="4021" y="1046"/>
                    </a:cubicBezTo>
                    <a:cubicBezTo>
                      <a:pt x="3780" y="1093"/>
                      <a:pt x="3548" y="1157"/>
                      <a:pt x="3326" y="1241"/>
                    </a:cubicBezTo>
                    <a:cubicBezTo>
                      <a:pt x="3104" y="1306"/>
                      <a:pt x="2900" y="1324"/>
                      <a:pt x="2687" y="1417"/>
                    </a:cubicBezTo>
                    <a:cubicBezTo>
                      <a:pt x="2465" y="1491"/>
                      <a:pt x="2233" y="1546"/>
                      <a:pt x="1992" y="1584"/>
                    </a:cubicBezTo>
                    <a:cubicBezTo>
                      <a:pt x="1751" y="1630"/>
                      <a:pt x="1511" y="1648"/>
                      <a:pt x="1261" y="1648"/>
                    </a:cubicBezTo>
                    <a:cubicBezTo>
                      <a:pt x="1103" y="1648"/>
                      <a:pt x="973" y="1695"/>
                      <a:pt x="807" y="1704"/>
                    </a:cubicBezTo>
                    <a:cubicBezTo>
                      <a:pt x="733" y="1713"/>
                      <a:pt x="650" y="1741"/>
                      <a:pt x="576" y="1769"/>
                    </a:cubicBezTo>
                    <a:lnTo>
                      <a:pt x="576" y="1769"/>
                    </a:lnTo>
                    <a:lnTo>
                      <a:pt x="31818" y="1760"/>
                    </a:lnTo>
                    <a:cubicBezTo>
                      <a:pt x="31790" y="1658"/>
                      <a:pt x="31651" y="1584"/>
                      <a:pt x="31568" y="1546"/>
                    </a:cubicBezTo>
                    <a:cubicBezTo>
                      <a:pt x="31512" y="1519"/>
                      <a:pt x="31475" y="1482"/>
                      <a:pt x="31419" y="1454"/>
                    </a:cubicBezTo>
                    <a:cubicBezTo>
                      <a:pt x="31364" y="1426"/>
                      <a:pt x="31299" y="1398"/>
                      <a:pt x="31234" y="1380"/>
                    </a:cubicBezTo>
                    <a:cubicBezTo>
                      <a:pt x="31067" y="1306"/>
                      <a:pt x="30929" y="1157"/>
                      <a:pt x="30780" y="1074"/>
                    </a:cubicBezTo>
                    <a:cubicBezTo>
                      <a:pt x="30623" y="991"/>
                      <a:pt x="30475" y="907"/>
                      <a:pt x="30326" y="824"/>
                    </a:cubicBezTo>
                    <a:cubicBezTo>
                      <a:pt x="29836" y="583"/>
                      <a:pt x="29243" y="546"/>
                      <a:pt x="28715" y="416"/>
                    </a:cubicBezTo>
                    <a:cubicBezTo>
                      <a:pt x="28011" y="240"/>
                      <a:pt x="27279" y="240"/>
                      <a:pt x="26557" y="194"/>
                    </a:cubicBezTo>
                    <a:cubicBezTo>
                      <a:pt x="26264" y="176"/>
                      <a:pt x="25972" y="171"/>
                      <a:pt x="25680" y="171"/>
                    </a:cubicBezTo>
                    <a:cubicBezTo>
                      <a:pt x="25213" y="171"/>
                      <a:pt x="24745" y="185"/>
                      <a:pt x="24278" y="185"/>
                    </a:cubicBezTo>
                    <a:cubicBezTo>
                      <a:pt x="24224" y="184"/>
                      <a:pt x="24169" y="184"/>
                      <a:pt x="24115" y="184"/>
                    </a:cubicBezTo>
                    <a:cubicBezTo>
                      <a:pt x="23354" y="184"/>
                      <a:pt x="22593" y="240"/>
                      <a:pt x="21833" y="240"/>
                    </a:cubicBezTo>
                    <a:cubicBezTo>
                      <a:pt x="21129" y="240"/>
                      <a:pt x="20406" y="315"/>
                      <a:pt x="19702" y="370"/>
                    </a:cubicBezTo>
                    <a:cubicBezTo>
                      <a:pt x="19137" y="426"/>
                      <a:pt x="18535" y="416"/>
                      <a:pt x="17998" y="592"/>
                    </a:cubicBezTo>
                    <a:cubicBezTo>
                      <a:pt x="17757" y="676"/>
                      <a:pt x="17470" y="694"/>
                      <a:pt x="17248" y="815"/>
                    </a:cubicBezTo>
                    <a:cubicBezTo>
                      <a:pt x="17155" y="870"/>
                      <a:pt x="17053" y="917"/>
                      <a:pt x="16961" y="954"/>
                    </a:cubicBezTo>
                    <a:cubicBezTo>
                      <a:pt x="16860" y="990"/>
                      <a:pt x="16760" y="1003"/>
                      <a:pt x="16663" y="1003"/>
                    </a:cubicBezTo>
                    <a:cubicBezTo>
                      <a:pt x="16635" y="1003"/>
                      <a:pt x="16608" y="1002"/>
                      <a:pt x="16581" y="1000"/>
                    </a:cubicBezTo>
                    <a:lnTo>
                      <a:pt x="16164" y="1000"/>
                    </a:lnTo>
                    <a:cubicBezTo>
                      <a:pt x="15979" y="1000"/>
                      <a:pt x="15849" y="1065"/>
                      <a:pt x="15673" y="1065"/>
                    </a:cubicBezTo>
                    <a:cubicBezTo>
                      <a:pt x="15494" y="1065"/>
                      <a:pt x="15307" y="1073"/>
                      <a:pt x="15122" y="1073"/>
                    </a:cubicBezTo>
                    <a:cubicBezTo>
                      <a:pt x="15030" y="1073"/>
                      <a:pt x="14938" y="1071"/>
                      <a:pt x="14849" y="1065"/>
                    </a:cubicBezTo>
                    <a:cubicBezTo>
                      <a:pt x="14710" y="1046"/>
                      <a:pt x="14580" y="1000"/>
                      <a:pt x="14432" y="1000"/>
                    </a:cubicBezTo>
                    <a:cubicBezTo>
                      <a:pt x="14395" y="997"/>
                      <a:pt x="14357" y="996"/>
                      <a:pt x="14318" y="996"/>
                    </a:cubicBezTo>
                    <a:cubicBezTo>
                      <a:pt x="14242" y="996"/>
                      <a:pt x="14163" y="1000"/>
                      <a:pt x="14089" y="1000"/>
                    </a:cubicBezTo>
                    <a:cubicBezTo>
                      <a:pt x="13858" y="1000"/>
                      <a:pt x="13654" y="935"/>
                      <a:pt x="13422" y="935"/>
                    </a:cubicBezTo>
                    <a:cubicBezTo>
                      <a:pt x="13377" y="935"/>
                      <a:pt x="13326" y="942"/>
                      <a:pt x="13278" y="942"/>
                    </a:cubicBezTo>
                    <a:cubicBezTo>
                      <a:pt x="13218" y="942"/>
                      <a:pt x="13162" y="931"/>
                      <a:pt x="13126" y="880"/>
                    </a:cubicBezTo>
                    <a:cubicBezTo>
                      <a:pt x="13163" y="833"/>
                      <a:pt x="13219" y="843"/>
                      <a:pt x="13265" y="805"/>
                    </a:cubicBezTo>
                    <a:cubicBezTo>
                      <a:pt x="13302" y="768"/>
                      <a:pt x="13339" y="731"/>
                      <a:pt x="13376" y="694"/>
                    </a:cubicBezTo>
                    <a:cubicBezTo>
                      <a:pt x="13432" y="639"/>
                      <a:pt x="13543" y="537"/>
                      <a:pt x="13552" y="463"/>
                    </a:cubicBezTo>
                    <a:cubicBezTo>
                      <a:pt x="13608" y="55"/>
                      <a:pt x="13061" y="166"/>
                      <a:pt x="12820" y="129"/>
                    </a:cubicBezTo>
                    <a:cubicBezTo>
                      <a:pt x="12279" y="42"/>
                      <a:pt x="11739" y="0"/>
                      <a:pt x="11198" y="0"/>
                    </a:cubicBezTo>
                    <a:close/>
                    <a:moveTo>
                      <a:pt x="576" y="1769"/>
                    </a:moveTo>
                    <a:lnTo>
                      <a:pt x="1" y="1769"/>
                    </a:lnTo>
                    <a:cubicBezTo>
                      <a:pt x="87" y="1769"/>
                      <a:pt x="248" y="1785"/>
                      <a:pt x="389" y="1785"/>
                    </a:cubicBezTo>
                    <a:cubicBezTo>
                      <a:pt x="460" y="1785"/>
                      <a:pt x="526" y="1781"/>
                      <a:pt x="575" y="1769"/>
                    </a:cubicBezTo>
                    <a:cubicBezTo>
                      <a:pt x="575" y="1769"/>
                      <a:pt x="575" y="1769"/>
                      <a:pt x="576" y="1769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7155134" y="1000145"/>
                <a:ext cx="461184" cy="310289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6463" extrusionOk="0">
                    <a:moveTo>
                      <a:pt x="5161" y="1"/>
                    </a:moveTo>
                    <a:cubicBezTo>
                      <a:pt x="4615" y="1"/>
                      <a:pt x="4054" y="136"/>
                      <a:pt x="3538" y="284"/>
                    </a:cubicBezTo>
                    <a:cubicBezTo>
                      <a:pt x="3233" y="377"/>
                      <a:pt x="2936" y="516"/>
                      <a:pt x="2686" y="710"/>
                    </a:cubicBezTo>
                    <a:cubicBezTo>
                      <a:pt x="2492" y="840"/>
                      <a:pt x="2307" y="979"/>
                      <a:pt x="2121" y="1127"/>
                    </a:cubicBezTo>
                    <a:cubicBezTo>
                      <a:pt x="1686" y="1479"/>
                      <a:pt x="1251" y="1859"/>
                      <a:pt x="954" y="2350"/>
                    </a:cubicBezTo>
                    <a:cubicBezTo>
                      <a:pt x="723" y="2767"/>
                      <a:pt x="389" y="3165"/>
                      <a:pt x="259" y="3628"/>
                    </a:cubicBezTo>
                    <a:cubicBezTo>
                      <a:pt x="195" y="3887"/>
                      <a:pt x="102" y="4156"/>
                      <a:pt x="56" y="4415"/>
                    </a:cubicBezTo>
                    <a:cubicBezTo>
                      <a:pt x="9" y="4684"/>
                      <a:pt x="0" y="4962"/>
                      <a:pt x="37" y="5230"/>
                    </a:cubicBezTo>
                    <a:cubicBezTo>
                      <a:pt x="46" y="5406"/>
                      <a:pt x="56" y="5582"/>
                      <a:pt x="46" y="5768"/>
                    </a:cubicBezTo>
                    <a:cubicBezTo>
                      <a:pt x="39" y="5957"/>
                      <a:pt x="62" y="6145"/>
                      <a:pt x="101" y="6334"/>
                    </a:cubicBezTo>
                    <a:lnTo>
                      <a:pt x="101" y="6334"/>
                    </a:lnTo>
                    <a:cubicBezTo>
                      <a:pt x="77" y="6142"/>
                      <a:pt x="174" y="6103"/>
                      <a:pt x="213" y="6064"/>
                    </a:cubicBezTo>
                    <a:cubicBezTo>
                      <a:pt x="269" y="6008"/>
                      <a:pt x="306" y="5953"/>
                      <a:pt x="352" y="5879"/>
                    </a:cubicBezTo>
                    <a:cubicBezTo>
                      <a:pt x="426" y="5749"/>
                      <a:pt x="491" y="5601"/>
                      <a:pt x="537" y="5443"/>
                    </a:cubicBezTo>
                    <a:cubicBezTo>
                      <a:pt x="769" y="4841"/>
                      <a:pt x="1408" y="4610"/>
                      <a:pt x="1992" y="4517"/>
                    </a:cubicBezTo>
                    <a:cubicBezTo>
                      <a:pt x="2199" y="4477"/>
                      <a:pt x="2407" y="4454"/>
                      <a:pt x="2614" y="4454"/>
                    </a:cubicBezTo>
                    <a:cubicBezTo>
                      <a:pt x="2740" y="4454"/>
                      <a:pt x="2866" y="4463"/>
                      <a:pt x="2992" y="4480"/>
                    </a:cubicBezTo>
                    <a:cubicBezTo>
                      <a:pt x="3242" y="4517"/>
                      <a:pt x="3492" y="4554"/>
                      <a:pt x="3733" y="4591"/>
                    </a:cubicBezTo>
                    <a:cubicBezTo>
                      <a:pt x="4298" y="4665"/>
                      <a:pt x="4882" y="4665"/>
                      <a:pt x="5437" y="4786"/>
                    </a:cubicBezTo>
                    <a:cubicBezTo>
                      <a:pt x="5780" y="4869"/>
                      <a:pt x="6104" y="5008"/>
                      <a:pt x="6401" y="5193"/>
                    </a:cubicBezTo>
                    <a:cubicBezTo>
                      <a:pt x="6660" y="5360"/>
                      <a:pt x="6938" y="5490"/>
                      <a:pt x="7225" y="5592"/>
                    </a:cubicBezTo>
                    <a:cubicBezTo>
                      <a:pt x="7545" y="5689"/>
                      <a:pt x="7883" y="5737"/>
                      <a:pt x="8220" y="5737"/>
                    </a:cubicBezTo>
                    <a:cubicBezTo>
                      <a:pt x="8361" y="5737"/>
                      <a:pt x="8502" y="5728"/>
                      <a:pt x="8642" y="5712"/>
                    </a:cubicBezTo>
                    <a:cubicBezTo>
                      <a:pt x="8929" y="5684"/>
                      <a:pt x="9179" y="5527"/>
                      <a:pt x="9328" y="5286"/>
                    </a:cubicBezTo>
                    <a:cubicBezTo>
                      <a:pt x="9531" y="4980"/>
                      <a:pt x="9550" y="4536"/>
                      <a:pt x="9596" y="4184"/>
                    </a:cubicBezTo>
                    <a:cubicBezTo>
                      <a:pt x="9605" y="4017"/>
                      <a:pt x="9587" y="3841"/>
                      <a:pt x="9559" y="3674"/>
                    </a:cubicBezTo>
                    <a:cubicBezTo>
                      <a:pt x="9550" y="3461"/>
                      <a:pt x="9504" y="3257"/>
                      <a:pt x="9429" y="3054"/>
                    </a:cubicBezTo>
                    <a:cubicBezTo>
                      <a:pt x="9365" y="2887"/>
                      <a:pt x="9290" y="2730"/>
                      <a:pt x="9207" y="2563"/>
                    </a:cubicBezTo>
                    <a:cubicBezTo>
                      <a:pt x="9114" y="2405"/>
                      <a:pt x="9003" y="2248"/>
                      <a:pt x="8892" y="2090"/>
                    </a:cubicBezTo>
                    <a:lnTo>
                      <a:pt x="8633" y="1674"/>
                    </a:lnTo>
                    <a:cubicBezTo>
                      <a:pt x="8485" y="1479"/>
                      <a:pt x="8318" y="1303"/>
                      <a:pt x="8114" y="1155"/>
                    </a:cubicBezTo>
                    <a:cubicBezTo>
                      <a:pt x="7716" y="840"/>
                      <a:pt x="7299" y="525"/>
                      <a:pt x="6817" y="349"/>
                    </a:cubicBezTo>
                    <a:cubicBezTo>
                      <a:pt x="6382" y="182"/>
                      <a:pt x="5928" y="71"/>
                      <a:pt x="5465" y="16"/>
                    </a:cubicBezTo>
                    <a:cubicBezTo>
                      <a:pt x="5365" y="5"/>
                      <a:pt x="5263" y="1"/>
                      <a:pt x="5161" y="1"/>
                    </a:cubicBezTo>
                    <a:close/>
                    <a:moveTo>
                      <a:pt x="101" y="6334"/>
                    </a:moveTo>
                    <a:cubicBezTo>
                      <a:pt x="106" y="6371"/>
                      <a:pt x="115" y="6413"/>
                      <a:pt x="130" y="6462"/>
                    </a:cubicBezTo>
                    <a:cubicBezTo>
                      <a:pt x="120" y="6420"/>
                      <a:pt x="110" y="6377"/>
                      <a:pt x="101" y="6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7214281" y="1232512"/>
                <a:ext cx="200154" cy="62845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1309" extrusionOk="0">
                    <a:moveTo>
                      <a:pt x="1349" y="1"/>
                    </a:moveTo>
                    <a:cubicBezTo>
                      <a:pt x="1136" y="1"/>
                      <a:pt x="922" y="57"/>
                      <a:pt x="732" y="168"/>
                    </a:cubicBezTo>
                    <a:cubicBezTo>
                      <a:pt x="565" y="251"/>
                      <a:pt x="417" y="353"/>
                      <a:pt x="269" y="474"/>
                    </a:cubicBezTo>
                    <a:cubicBezTo>
                      <a:pt x="102" y="622"/>
                      <a:pt x="74" y="844"/>
                      <a:pt x="0" y="1048"/>
                    </a:cubicBezTo>
                    <a:cubicBezTo>
                      <a:pt x="380" y="1150"/>
                      <a:pt x="519" y="1233"/>
                      <a:pt x="685" y="1252"/>
                    </a:cubicBezTo>
                    <a:cubicBezTo>
                      <a:pt x="899" y="1289"/>
                      <a:pt x="1112" y="1307"/>
                      <a:pt x="1334" y="1307"/>
                    </a:cubicBezTo>
                    <a:cubicBezTo>
                      <a:pt x="1389" y="1308"/>
                      <a:pt x="1444" y="1309"/>
                      <a:pt x="1499" y="1309"/>
                    </a:cubicBezTo>
                    <a:cubicBezTo>
                      <a:pt x="2001" y="1309"/>
                      <a:pt x="2510" y="1270"/>
                      <a:pt x="3010" y="1187"/>
                    </a:cubicBezTo>
                    <a:cubicBezTo>
                      <a:pt x="3251" y="1150"/>
                      <a:pt x="3492" y="1067"/>
                      <a:pt x="3733" y="1002"/>
                    </a:cubicBezTo>
                    <a:cubicBezTo>
                      <a:pt x="3872" y="965"/>
                      <a:pt x="4048" y="909"/>
                      <a:pt x="4103" y="761"/>
                    </a:cubicBezTo>
                    <a:cubicBezTo>
                      <a:pt x="4168" y="585"/>
                      <a:pt x="3927" y="474"/>
                      <a:pt x="3788" y="409"/>
                    </a:cubicBezTo>
                    <a:cubicBezTo>
                      <a:pt x="3446" y="261"/>
                      <a:pt x="3020" y="224"/>
                      <a:pt x="2649" y="159"/>
                    </a:cubicBezTo>
                    <a:cubicBezTo>
                      <a:pt x="2306" y="94"/>
                      <a:pt x="1964" y="75"/>
                      <a:pt x="1612" y="29"/>
                    </a:cubicBezTo>
                    <a:cubicBezTo>
                      <a:pt x="1525" y="10"/>
                      <a:pt x="1437" y="1"/>
                      <a:pt x="1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7598452" y="1194248"/>
                <a:ext cx="260646" cy="135436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821" extrusionOk="0">
                    <a:moveTo>
                      <a:pt x="45" y="1870"/>
                    </a:moveTo>
                    <a:cubicBezTo>
                      <a:pt x="9" y="1870"/>
                      <a:pt x="1" y="1905"/>
                      <a:pt x="66" y="2067"/>
                    </a:cubicBezTo>
                    <a:cubicBezTo>
                      <a:pt x="74" y="2004"/>
                      <a:pt x="87" y="1942"/>
                      <a:pt x="105" y="1882"/>
                    </a:cubicBezTo>
                    <a:lnTo>
                      <a:pt x="105" y="1882"/>
                    </a:lnTo>
                    <a:cubicBezTo>
                      <a:pt x="104" y="1882"/>
                      <a:pt x="103" y="1882"/>
                      <a:pt x="103" y="1882"/>
                    </a:cubicBezTo>
                    <a:cubicBezTo>
                      <a:pt x="81" y="1877"/>
                      <a:pt x="60" y="1870"/>
                      <a:pt x="45" y="1870"/>
                    </a:cubicBezTo>
                    <a:close/>
                    <a:moveTo>
                      <a:pt x="3007" y="0"/>
                    </a:moveTo>
                    <a:cubicBezTo>
                      <a:pt x="2521" y="0"/>
                      <a:pt x="2044" y="161"/>
                      <a:pt x="1594" y="363"/>
                    </a:cubicBezTo>
                    <a:cubicBezTo>
                      <a:pt x="1233" y="548"/>
                      <a:pt x="909" y="798"/>
                      <a:pt x="649" y="1095"/>
                    </a:cubicBezTo>
                    <a:cubicBezTo>
                      <a:pt x="529" y="1234"/>
                      <a:pt x="427" y="1382"/>
                      <a:pt x="325" y="1530"/>
                    </a:cubicBezTo>
                    <a:cubicBezTo>
                      <a:pt x="297" y="1576"/>
                      <a:pt x="251" y="1623"/>
                      <a:pt x="205" y="1651"/>
                    </a:cubicBezTo>
                    <a:cubicBezTo>
                      <a:pt x="162" y="1725"/>
                      <a:pt x="129" y="1802"/>
                      <a:pt x="105" y="1882"/>
                    </a:cubicBezTo>
                    <a:lnTo>
                      <a:pt x="105" y="1882"/>
                    </a:lnTo>
                    <a:cubicBezTo>
                      <a:pt x="160" y="1882"/>
                      <a:pt x="215" y="1891"/>
                      <a:pt x="270" y="1891"/>
                    </a:cubicBezTo>
                    <a:cubicBezTo>
                      <a:pt x="362" y="1891"/>
                      <a:pt x="436" y="1938"/>
                      <a:pt x="529" y="1938"/>
                    </a:cubicBezTo>
                    <a:cubicBezTo>
                      <a:pt x="621" y="1938"/>
                      <a:pt x="714" y="1947"/>
                      <a:pt x="807" y="1965"/>
                    </a:cubicBezTo>
                    <a:cubicBezTo>
                      <a:pt x="877" y="1976"/>
                      <a:pt x="948" y="1981"/>
                      <a:pt x="1018" y="1981"/>
                    </a:cubicBezTo>
                    <a:cubicBezTo>
                      <a:pt x="1068" y="1981"/>
                      <a:pt x="1118" y="1979"/>
                      <a:pt x="1168" y="1975"/>
                    </a:cubicBezTo>
                    <a:cubicBezTo>
                      <a:pt x="1335" y="1975"/>
                      <a:pt x="1492" y="2012"/>
                      <a:pt x="1659" y="2021"/>
                    </a:cubicBezTo>
                    <a:cubicBezTo>
                      <a:pt x="2085" y="2049"/>
                      <a:pt x="2511" y="2114"/>
                      <a:pt x="2928" y="2197"/>
                    </a:cubicBezTo>
                    <a:cubicBezTo>
                      <a:pt x="3132" y="2243"/>
                      <a:pt x="3326" y="2243"/>
                      <a:pt x="3530" y="2290"/>
                    </a:cubicBezTo>
                    <a:cubicBezTo>
                      <a:pt x="3752" y="2354"/>
                      <a:pt x="3975" y="2438"/>
                      <a:pt x="4188" y="2540"/>
                    </a:cubicBezTo>
                    <a:cubicBezTo>
                      <a:pt x="4317" y="2595"/>
                      <a:pt x="4428" y="2660"/>
                      <a:pt x="4549" y="2725"/>
                    </a:cubicBezTo>
                    <a:cubicBezTo>
                      <a:pt x="4591" y="2750"/>
                      <a:pt x="4685" y="2820"/>
                      <a:pt x="4751" y="2820"/>
                    </a:cubicBezTo>
                    <a:cubicBezTo>
                      <a:pt x="4758" y="2820"/>
                      <a:pt x="4765" y="2819"/>
                      <a:pt x="4771" y="2818"/>
                    </a:cubicBezTo>
                    <a:cubicBezTo>
                      <a:pt x="4836" y="2799"/>
                      <a:pt x="4938" y="2642"/>
                      <a:pt x="4984" y="2595"/>
                    </a:cubicBezTo>
                    <a:cubicBezTo>
                      <a:pt x="5095" y="2466"/>
                      <a:pt x="5188" y="2327"/>
                      <a:pt x="5271" y="2169"/>
                    </a:cubicBezTo>
                    <a:cubicBezTo>
                      <a:pt x="5336" y="2058"/>
                      <a:pt x="5382" y="1928"/>
                      <a:pt x="5420" y="1799"/>
                    </a:cubicBezTo>
                    <a:cubicBezTo>
                      <a:pt x="5429" y="1706"/>
                      <a:pt x="5373" y="1632"/>
                      <a:pt x="5373" y="1539"/>
                    </a:cubicBezTo>
                    <a:cubicBezTo>
                      <a:pt x="5382" y="1336"/>
                      <a:pt x="5327" y="1141"/>
                      <a:pt x="5216" y="974"/>
                    </a:cubicBezTo>
                    <a:cubicBezTo>
                      <a:pt x="5049" y="743"/>
                      <a:pt x="4827" y="567"/>
                      <a:pt x="4577" y="465"/>
                    </a:cubicBezTo>
                    <a:cubicBezTo>
                      <a:pt x="4262" y="317"/>
                      <a:pt x="3947" y="196"/>
                      <a:pt x="3623" y="94"/>
                    </a:cubicBezTo>
                    <a:cubicBezTo>
                      <a:pt x="3417" y="29"/>
                      <a:pt x="3211" y="0"/>
                      <a:pt x="30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7059500" y="1278265"/>
                <a:ext cx="100101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211" extrusionOk="0">
                    <a:moveTo>
                      <a:pt x="586" y="0"/>
                    </a:moveTo>
                    <a:cubicBezTo>
                      <a:pt x="453" y="0"/>
                      <a:pt x="316" y="32"/>
                      <a:pt x="242" y="123"/>
                    </a:cubicBezTo>
                    <a:cubicBezTo>
                      <a:pt x="1" y="428"/>
                      <a:pt x="19" y="827"/>
                      <a:pt x="19" y="1197"/>
                    </a:cubicBezTo>
                    <a:cubicBezTo>
                      <a:pt x="202" y="1206"/>
                      <a:pt x="384" y="1210"/>
                      <a:pt x="565" y="1210"/>
                    </a:cubicBezTo>
                    <a:cubicBezTo>
                      <a:pt x="787" y="1210"/>
                      <a:pt x="1008" y="1203"/>
                      <a:pt x="1233" y="1188"/>
                    </a:cubicBezTo>
                    <a:cubicBezTo>
                      <a:pt x="1464" y="1188"/>
                      <a:pt x="1696" y="1142"/>
                      <a:pt x="1909" y="1049"/>
                    </a:cubicBezTo>
                    <a:cubicBezTo>
                      <a:pt x="1955" y="1021"/>
                      <a:pt x="1992" y="993"/>
                      <a:pt x="2029" y="956"/>
                    </a:cubicBezTo>
                    <a:cubicBezTo>
                      <a:pt x="2085" y="901"/>
                      <a:pt x="2075" y="910"/>
                      <a:pt x="2057" y="845"/>
                    </a:cubicBezTo>
                    <a:cubicBezTo>
                      <a:pt x="2020" y="716"/>
                      <a:pt x="1937" y="604"/>
                      <a:pt x="1816" y="540"/>
                    </a:cubicBezTo>
                    <a:cubicBezTo>
                      <a:pt x="1696" y="419"/>
                      <a:pt x="1557" y="317"/>
                      <a:pt x="1418" y="225"/>
                    </a:cubicBezTo>
                    <a:cubicBezTo>
                      <a:pt x="1223" y="141"/>
                      <a:pt x="1020" y="67"/>
                      <a:pt x="816" y="30"/>
                    </a:cubicBezTo>
                    <a:cubicBezTo>
                      <a:pt x="752" y="12"/>
                      <a:pt x="670" y="0"/>
                      <a:pt x="5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6925650" y="1246771"/>
                <a:ext cx="88530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928" extrusionOk="0">
                    <a:moveTo>
                      <a:pt x="196" y="800"/>
                    </a:moveTo>
                    <a:cubicBezTo>
                      <a:pt x="131" y="809"/>
                      <a:pt x="66" y="823"/>
                      <a:pt x="1" y="844"/>
                    </a:cubicBezTo>
                    <a:lnTo>
                      <a:pt x="177" y="844"/>
                    </a:lnTo>
                    <a:cubicBezTo>
                      <a:pt x="183" y="829"/>
                      <a:pt x="189" y="814"/>
                      <a:pt x="196" y="800"/>
                    </a:cubicBezTo>
                    <a:close/>
                    <a:moveTo>
                      <a:pt x="1344" y="1"/>
                    </a:moveTo>
                    <a:cubicBezTo>
                      <a:pt x="1149" y="10"/>
                      <a:pt x="955" y="66"/>
                      <a:pt x="779" y="167"/>
                    </a:cubicBezTo>
                    <a:cubicBezTo>
                      <a:pt x="524" y="308"/>
                      <a:pt x="319" y="532"/>
                      <a:pt x="196" y="800"/>
                    </a:cubicBezTo>
                    <a:lnTo>
                      <a:pt x="196" y="800"/>
                    </a:lnTo>
                    <a:cubicBezTo>
                      <a:pt x="260" y="791"/>
                      <a:pt x="325" y="787"/>
                      <a:pt x="389" y="787"/>
                    </a:cubicBezTo>
                    <a:cubicBezTo>
                      <a:pt x="640" y="787"/>
                      <a:pt x="890" y="844"/>
                      <a:pt x="1140" y="881"/>
                    </a:cubicBezTo>
                    <a:cubicBezTo>
                      <a:pt x="1260" y="908"/>
                      <a:pt x="1390" y="927"/>
                      <a:pt x="1510" y="927"/>
                    </a:cubicBezTo>
                    <a:cubicBezTo>
                      <a:pt x="1640" y="927"/>
                      <a:pt x="1659" y="844"/>
                      <a:pt x="1723" y="751"/>
                    </a:cubicBezTo>
                    <a:cubicBezTo>
                      <a:pt x="1798" y="658"/>
                      <a:pt x="1835" y="547"/>
                      <a:pt x="1844" y="427"/>
                    </a:cubicBezTo>
                    <a:cubicBezTo>
                      <a:pt x="1844" y="316"/>
                      <a:pt x="1807" y="205"/>
                      <a:pt x="1723" y="130"/>
                    </a:cubicBezTo>
                    <a:cubicBezTo>
                      <a:pt x="1677" y="84"/>
                      <a:pt x="1686" y="75"/>
                      <a:pt x="1612" y="47"/>
                    </a:cubicBezTo>
                    <a:cubicBezTo>
                      <a:pt x="1529" y="19"/>
                      <a:pt x="1436" y="1"/>
                      <a:pt x="13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6533649" y="1000149"/>
                <a:ext cx="412715" cy="255748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6136" extrusionOk="0">
                    <a:moveTo>
                      <a:pt x="5058" y="0"/>
                    </a:moveTo>
                    <a:cubicBezTo>
                      <a:pt x="4539" y="0"/>
                      <a:pt x="4022" y="91"/>
                      <a:pt x="3511" y="176"/>
                    </a:cubicBezTo>
                    <a:cubicBezTo>
                      <a:pt x="3011" y="259"/>
                      <a:pt x="2473" y="269"/>
                      <a:pt x="2010" y="482"/>
                    </a:cubicBezTo>
                    <a:cubicBezTo>
                      <a:pt x="1529" y="676"/>
                      <a:pt x="1075" y="936"/>
                      <a:pt x="658" y="1241"/>
                    </a:cubicBezTo>
                    <a:cubicBezTo>
                      <a:pt x="501" y="1389"/>
                      <a:pt x="352" y="1556"/>
                      <a:pt x="241" y="1751"/>
                    </a:cubicBezTo>
                    <a:cubicBezTo>
                      <a:pt x="158" y="1853"/>
                      <a:pt x="93" y="1973"/>
                      <a:pt x="56" y="2103"/>
                    </a:cubicBezTo>
                    <a:cubicBezTo>
                      <a:pt x="37" y="2205"/>
                      <a:pt x="19" y="2306"/>
                      <a:pt x="10" y="2408"/>
                    </a:cubicBezTo>
                    <a:cubicBezTo>
                      <a:pt x="0" y="2538"/>
                      <a:pt x="19" y="2668"/>
                      <a:pt x="47" y="2797"/>
                    </a:cubicBezTo>
                    <a:cubicBezTo>
                      <a:pt x="56" y="2881"/>
                      <a:pt x="56" y="2973"/>
                      <a:pt x="47" y="3066"/>
                    </a:cubicBezTo>
                    <a:cubicBezTo>
                      <a:pt x="47" y="3168"/>
                      <a:pt x="0" y="3251"/>
                      <a:pt x="0" y="3353"/>
                    </a:cubicBezTo>
                    <a:cubicBezTo>
                      <a:pt x="10" y="3446"/>
                      <a:pt x="37" y="3529"/>
                      <a:pt x="93" y="3603"/>
                    </a:cubicBezTo>
                    <a:cubicBezTo>
                      <a:pt x="158" y="3788"/>
                      <a:pt x="260" y="3964"/>
                      <a:pt x="399" y="4122"/>
                    </a:cubicBezTo>
                    <a:cubicBezTo>
                      <a:pt x="723" y="4418"/>
                      <a:pt x="1093" y="4659"/>
                      <a:pt x="1501" y="4826"/>
                    </a:cubicBezTo>
                    <a:cubicBezTo>
                      <a:pt x="1751" y="4918"/>
                      <a:pt x="2001" y="4983"/>
                      <a:pt x="2260" y="5020"/>
                    </a:cubicBezTo>
                    <a:cubicBezTo>
                      <a:pt x="2575" y="5085"/>
                      <a:pt x="2890" y="5169"/>
                      <a:pt x="3205" y="5252"/>
                    </a:cubicBezTo>
                    <a:cubicBezTo>
                      <a:pt x="4122" y="5483"/>
                      <a:pt x="5030" y="5771"/>
                      <a:pt x="5928" y="6058"/>
                    </a:cubicBezTo>
                    <a:cubicBezTo>
                      <a:pt x="6145" y="6109"/>
                      <a:pt x="6365" y="6136"/>
                      <a:pt x="6587" y="6136"/>
                    </a:cubicBezTo>
                    <a:cubicBezTo>
                      <a:pt x="6725" y="6136"/>
                      <a:pt x="6864" y="6125"/>
                      <a:pt x="7003" y="6104"/>
                    </a:cubicBezTo>
                    <a:cubicBezTo>
                      <a:pt x="7429" y="6048"/>
                      <a:pt x="7818" y="5882"/>
                      <a:pt x="8244" y="5798"/>
                    </a:cubicBezTo>
                    <a:cubicBezTo>
                      <a:pt x="8457" y="5761"/>
                      <a:pt x="8652" y="5659"/>
                      <a:pt x="8865" y="5613"/>
                    </a:cubicBezTo>
                    <a:cubicBezTo>
                      <a:pt x="9004" y="5585"/>
                      <a:pt x="9133" y="5548"/>
                      <a:pt x="9263" y="5493"/>
                    </a:cubicBezTo>
                    <a:cubicBezTo>
                      <a:pt x="9439" y="5409"/>
                      <a:pt x="9550" y="5215"/>
                      <a:pt x="9819" y="5048"/>
                    </a:cubicBezTo>
                    <a:cubicBezTo>
                      <a:pt x="9865" y="4705"/>
                      <a:pt x="9902" y="4390"/>
                      <a:pt x="9800" y="4057"/>
                    </a:cubicBezTo>
                    <a:cubicBezTo>
                      <a:pt x="9754" y="3909"/>
                      <a:pt x="9698" y="3751"/>
                      <a:pt x="9643" y="3594"/>
                    </a:cubicBezTo>
                    <a:cubicBezTo>
                      <a:pt x="9569" y="3399"/>
                      <a:pt x="9485" y="3205"/>
                      <a:pt x="9383" y="3020"/>
                    </a:cubicBezTo>
                    <a:cubicBezTo>
                      <a:pt x="9189" y="2621"/>
                      <a:pt x="8929" y="2251"/>
                      <a:pt x="8633" y="1927"/>
                    </a:cubicBezTo>
                    <a:cubicBezTo>
                      <a:pt x="8439" y="1714"/>
                      <a:pt x="8216" y="1528"/>
                      <a:pt x="8003" y="1325"/>
                    </a:cubicBezTo>
                    <a:cubicBezTo>
                      <a:pt x="7744" y="1065"/>
                      <a:pt x="7457" y="834"/>
                      <a:pt x="7151" y="630"/>
                    </a:cubicBezTo>
                    <a:cubicBezTo>
                      <a:pt x="6660" y="315"/>
                      <a:pt x="6104" y="111"/>
                      <a:pt x="5530" y="28"/>
                    </a:cubicBezTo>
                    <a:cubicBezTo>
                      <a:pt x="5373" y="8"/>
                      <a:pt x="5215" y="0"/>
                      <a:pt x="50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6505424" y="1219933"/>
                <a:ext cx="310433" cy="9203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917" extrusionOk="0">
                    <a:moveTo>
                      <a:pt x="2060" y="0"/>
                    </a:moveTo>
                    <a:cubicBezTo>
                      <a:pt x="1926" y="0"/>
                      <a:pt x="1790" y="18"/>
                      <a:pt x="1649" y="60"/>
                    </a:cubicBezTo>
                    <a:cubicBezTo>
                      <a:pt x="1316" y="143"/>
                      <a:pt x="1010" y="282"/>
                      <a:pt x="723" y="467"/>
                    </a:cubicBezTo>
                    <a:cubicBezTo>
                      <a:pt x="584" y="551"/>
                      <a:pt x="454" y="652"/>
                      <a:pt x="334" y="764"/>
                    </a:cubicBezTo>
                    <a:cubicBezTo>
                      <a:pt x="232" y="875"/>
                      <a:pt x="139" y="1004"/>
                      <a:pt x="65" y="1134"/>
                    </a:cubicBezTo>
                    <a:cubicBezTo>
                      <a:pt x="28" y="1329"/>
                      <a:pt x="1" y="1421"/>
                      <a:pt x="93" y="1569"/>
                    </a:cubicBezTo>
                    <a:cubicBezTo>
                      <a:pt x="177" y="1662"/>
                      <a:pt x="278" y="1727"/>
                      <a:pt x="399" y="1755"/>
                    </a:cubicBezTo>
                    <a:cubicBezTo>
                      <a:pt x="683" y="1874"/>
                      <a:pt x="968" y="1917"/>
                      <a:pt x="1257" y="1917"/>
                    </a:cubicBezTo>
                    <a:cubicBezTo>
                      <a:pt x="1438" y="1917"/>
                      <a:pt x="1621" y="1900"/>
                      <a:pt x="1807" y="1875"/>
                    </a:cubicBezTo>
                    <a:cubicBezTo>
                      <a:pt x="1973" y="1847"/>
                      <a:pt x="2122" y="1782"/>
                      <a:pt x="2279" y="1755"/>
                    </a:cubicBezTo>
                    <a:cubicBezTo>
                      <a:pt x="2418" y="1736"/>
                      <a:pt x="2548" y="1736"/>
                      <a:pt x="2677" y="1718"/>
                    </a:cubicBezTo>
                    <a:cubicBezTo>
                      <a:pt x="3048" y="1662"/>
                      <a:pt x="3409" y="1634"/>
                      <a:pt x="3780" y="1616"/>
                    </a:cubicBezTo>
                    <a:cubicBezTo>
                      <a:pt x="3821" y="1617"/>
                      <a:pt x="3862" y="1618"/>
                      <a:pt x="3903" y="1618"/>
                    </a:cubicBezTo>
                    <a:cubicBezTo>
                      <a:pt x="4100" y="1618"/>
                      <a:pt x="4293" y="1600"/>
                      <a:pt x="4493" y="1569"/>
                    </a:cubicBezTo>
                    <a:cubicBezTo>
                      <a:pt x="4604" y="1542"/>
                      <a:pt x="4715" y="1505"/>
                      <a:pt x="4817" y="1458"/>
                    </a:cubicBezTo>
                    <a:cubicBezTo>
                      <a:pt x="4877" y="1430"/>
                      <a:pt x="4935" y="1398"/>
                      <a:pt x="4993" y="1365"/>
                    </a:cubicBezTo>
                    <a:lnTo>
                      <a:pt x="4993" y="1365"/>
                    </a:lnTo>
                    <a:lnTo>
                      <a:pt x="5113" y="1486"/>
                    </a:lnTo>
                    <a:cubicBezTo>
                      <a:pt x="5456" y="1393"/>
                      <a:pt x="5817" y="1403"/>
                      <a:pt x="6160" y="1319"/>
                    </a:cubicBezTo>
                    <a:cubicBezTo>
                      <a:pt x="6262" y="1282"/>
                      <a:pt x="6364" y="1245"/>
                      <a:pt x="6466" y="1217"/>
                    </a:cubicBezTo>
                    <a:cubicBezTo>
                      <a:pt x="6466" y="1069"/>
                      <a:pt x="6169" y="1051"/>
                      <a:pt x="6077" y="1041"/>
                    </a:cubicBezTo>
                    <a:cubicBezTo>
                      <a:pt x="5799" y="1051"/>
                      <a:pt x="5530" y="1106"/>
                      <a:pt x="5280" y="1208"/>
                    </a:cubicBezTo>
                    <a:cubicBezTo>
                      <a:pt x="5182" y="1254"/>
                      <a:pt x="5088" y="1311"/>
                      <a:pt x="4993" y="1365"/>
                    </a:cubicBezTo>
                    <a:lnTo>
                      <a:pt x="4993" y="1365"/>
                    </a:lnTo>
                    <a:lnTo>
                      <a:pt x="4928" y="1301"/>
                    </a:lnTo>
                    <a:cubicBezTo>
                      <a:pt x="4928" y="1273"/>
                      <a:pt x="4937" y="1254"/>
                      <a:pt x="4937" y="1236"/>
                    </a:cubicBezTo>
                    <a:cubicBezTo>
                      <a:pt x="4956" y="1060"/>
                      <a:pt x="4836" y="995"/>
                      <a:pt x="4706" y="921"/>
                    </a:cubicBezTo>
                    <a:cubicBezTo>
                      <a:pt x="4539" y="801"/>
                      <a:pt x="4363" y="699"/>
                      <a:pt x="4169" y="634"/>
                    </a:cubicBezTo>
                    <a:cubicBezTo>
                      <a:pt x="3789" y="523"/>
                      <a:pt x="3437" y="347"/>
                      <a:pt x="3057" y="226"/>
                    </a:cubicBezTo>
                    <a:cubicBezTo>
                      <a:pt x="2718" y="113"/>
                      <a:pt x="2398" y="0"/>
                      <a:pt x="20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6471331" y="1185720"/>
                <a:ext cx="62317" cy="7019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462" extrusionOk="0">
                    <a:moveTo>
                      <a:pt x="737" y="0"/>
                    </a:moveTo>
                    <a:cubicBezTo>
                      <a:pt x="652" y="0"/>
                      <a:pt x="568" y="15"/>
                      <a:pt x="492" y="46"/>
                    </a:cubicBezTo>
                    <a:cubicBezTo>
                      <a:pt x="362" y="120"/>
                      <a:pt x="297" y="306"/>
                      <a:pt x="186" y="352"/>
                    </a:cubicBezTo>
                    <a:cubicBezTo>
                      <a:pt x="167" y="481"/>
                      <a:pt x="167" y="620"/>
                      <a:pt x="177" y="759"/>
                    </a:cubicBezTo>
                    <a:lnTo>
                      <a:pt x="1" y="1065"/>
                    </a:lnTo>
                    <a:cubicBezTo>
                      <a:pt x="1" y="1289"/>
                      <a:pt x="187" y="1461"/>
                      <a:pt x="399" y="1461"/>
                    </a:cubicBezTo>
                    <a:cubicBezTo>
                      <a:pt x="423" y="1461"/>
                      <a:pt x="448" y="1459"/>
                      <a:pt x="473" y="1454"/>
                    </a:cubicBezTo>
                    <a:cubicBezTo>
                      <a:pt x="566" y="1436"/>
                      <a:pt x="658" y="1426"/>
                      <a:pt x="742" y="1408"/>
                    </a:cubicBezTo>
                    <a:cubicBezTo>
                      <a:pt x="853" y="1361"/>
                      <a:pt x="955" y="1287"/>
                      <a:pt x="1038" y="1195"/>
                    </a:cubicBezTo>
                    <a:cubicBezTo>
                      <a:pt x="1223" y="972"/>
                      <a:pt x="1298" y="676"/>
                      <a:pt x="1223" y="389"/>
                    </a:cubicBezTo>
                    <a:cubicBezTo>
                      <a:pt x="1177" y="176"/>
                      <a:pt x="1084" y="18"/>
                      <a:pt x="853" y="9"/>
                    </a:cubicBezTo>
                    <a:cubicBezTo>
                      <a:pt x="815" y="3"/>
                      <a:pt x="776" y="0"/>
                      <a:pt x="7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7426818" y="1267703"/>
                <a:ext cx="78784" cy="2861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96" extrusionOk="0">
                    <a:moveTo>
                      <a:pt x="362" y="0"/>
                    </a:moveTo>
                    <a:cubicBezTo>
                      <a:pt x="241" y="28"/>
                      <a:pt x="84" y="176"/>
                      <a:pt x="1" y="232"/>
                    </a:cubicBezTo>
                    <a:lnTo>
                      <a:pt x="130" y="315"/>
                    </a:lnTo>
                    <a:cubicBezTo>
                      <a:pt x="427" y="426"/>
                      <a:pt x="732" y="510"/>
                      <a:pt x="1047" y="574"/>
                    </a:cubicBezTo>
                    <a:cubicBezTo>
                      <a:pt x="1140" y="588"/>
                      <a:pt x="1235" y="595"/>
                      <a:pt x="1331" y="595"/>
                    </a:cubicBezTo>
                    <a:cubicBezTo>
                      <a:pt x="1427" y="595"/>
                      <a:pt x="1524" y="588"/>
                      <a:pt x="1622" y="574"/>
                    </a:cubicBezTo>
                    <a:cubicBezTo>
                      <a:pt x="1640" y="472"/>
                      <a:pt x="1464" y="408"/>
                      <a:pt x="1408" y="380"/>
                    </a:cubicBezTo>
                    <a:cubicBezTo>
                      <a:pt x="1297" y="315"/>
                      <a:pt x="1186" y="259"/>
                      <a:pt x="1075" y="204"/>
                    </a:cubicBezTo>
                    <a:cubicBezTo>
                      <a:pt x="899" y="121"/>
                      <a:pt x="723" y="9"/>
                      <a:pt x="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4"/>
            <p:cNvSpPr/>
            <p:nvPr/>
          </p:nvSpPr>
          <p:spPr>
            <a:xfrm>
              <a:off x="8280082" y="7643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391076" y="632469"/>
              <a:ext cx="38394" cy="43804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8307405" y="539510"/>
              <a:ext cx="48763" cy="42000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8066826" y="334109"/>
              <a:ext cx="51392" cy="3922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7627062" y="431427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rot="-4215946">
              <a:off x="7094530" y="641522"/>
              <a:ext cx="48763" cy="42001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"/>
          <p:cNvSpPr txBox="1">
            <a:spLocks noGrp="1"/>
          </p:cNvSpPr>
          <p:nvPr>
            <p:ph type="title" hasCustomPrompt="1"/>
          </p:nvPr>
        </p:nvSpPr>
        <p:spPr>
          <a:xfrm flipH="1">
            <a:off x="871002" y="15175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subTitle" idx="1"/>
          </p:nvPr>
        </p:nvSpPr>
        <p:spPr>
          <a:xfrm>
            <a:off x="1806500" y="1751463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2"/>
          </p:nvPr>
        </p:nvSpPr>
        <p:spPr>
          <a:xfrm>
            <a:off x="1806500" y="1351233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3"/>
          </p:nvPr>
        </p:nvSpPr>
        <p:spPr>
          <a:xfrm>
            <a:off x="1140475" y="768096"/>
            <a:ext cx="68631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871002" y="26739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>
            <a:spLocks noGrp="1"/>
          </p:cNvSpPr>
          <p:nvPr>
            <p:ph type="subTitle" idx="5"/>
          </p:nvPr>
        </p:nvSpPr>
        <p:spPr>
          <a:xfrm>
            <a:off x="1806500" y="292272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6"/>
          </p:nvPr>
        </p:nvSpPr>
        <p:spPr>
          <a:xfrm>
            <a:off x="1806500" y="252249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871000" y="3813950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0" name="Google Shape;750;p13"/>
          <p:cNvSpPr txBox="1">
            <a:spLocks noGrp="1"/>
          </p:cNvSpPr>
          <p:nvPr>
            <p:ph type="subTitle" idx="8"/>
          </p:nvPr>
        </p:nvSpPr>
        <p:spPr>
          <a:xfrm>
            <a:off x="1806500" y="406267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1" name="Google Shape;751;p13"/>
          <p:cNvSpPr txBox="1">
            <a:spLocks noGrp="1"/>
          </p:cNvSpPr>
          <p:nvPr>
            <p:ph type="subTitle" idx="9"/>
          </p:nvPr>
        </p:nvSpPr>
        <p:spPr>
          <a:xfrm>
            <a:off x="1806500" y="366244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797702" y="15175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3" name="Google Shape;753;p13"/>
          <p:cNvSpPr txBox="1">
            <a:spLocks noGrp="1"/>
          </p:cNvSpPr>
          <p:nvPr>
            <p:ph type="subTitle" idx="14"/>
          </p:nvPr>
        </p:nvSpPr>
        <p:spPr>
          <a:xfrm>
            <a:off x="5733200" y="1751463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13"/>
          <p:cNvSpPr txBox="1">
            <a:spLocks noGrp="1"/>
          </p:cNvSpPr>
          <p:nvPr>
            <p:ph type="subTitle" idx="15"/>
          </p:nvPr>
        </p:nvSpPr>
        <p:spPr>
          <a:xfrm>
            <a:off x="5733200" y="1351233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4797702" y="26739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6" name="Google Shape;756;p13"/>
          <p:cNvSpPr txBox="1">
            <a:spLocks noGrp="1"/>
          </p:cNvSpPr>
          <p:nvPr>
            <p:ph type="subTitle" idx="17"/>
          </p:nvPr>
        </p:nvSpPr>
        <p:spPr>
          <a:xfrm>
            <a:off x="5733200" y="292272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13"/>
          <p:cNvSpPr txBox="1">
            <a:spLocks noGrp="1"/>
          </p:cNvSpPr>
          <p:nvPr>
            <p:ph type="subTitle" idx="18"/>
          </p:nvPr>
        </p:nvSpPr>
        <p:spPr>
          <a:xfrm>
            <a:off x="5733200" y="252249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4797700" y="3813950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9" name="Google Shape;759;p13"/>
          <p:cNvSpPr txBox="1">
            <a:spLocks noGrp="1"/>
          </p:cNvSpPr>
          <p:nvPr>
            <p:ph type="subTitle" idx="20"/>
          </p:nvPr>
        </p:nvSpPr>
        <p:spPr>
          <a:xfrm>
            <a:off x="5733200" y="406267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13"/>
          <p:cNvSpPr txBox="1">
            <a:spLocks noGrp="1"/>
          </p:cNvSpPr>
          <p:nvPr>
            <p:ph type="subTitle" idx="21"/>
          </p:nvPr>
        </p:nvSpPr>
        <p:spPr>
          <a:xfrm>
            <a:off x="5733200" y="366244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61" name="Google Shape;761;p13"/>
          <p:cNvGrpSpPr/>
          <p:nvPr/>
        </p:nvGrpSpPr>
        <p:grpSpPr>
          <a:xfrm>
            <a:off x="1020643" y="4027709"/>
            <a:ext cx="4152249" cy="1160123"/>
            <a:chOff x="7222318" y="885296"/>
            <a:chExt cx="4152249" cy="1160123"/>
          </a:xfrm>
        </p:grpSpPr>
        <p:sp>
          <p:nvSpPr>
            <p:cNvPr id="762" name="Google Shape;762;p13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3"/>
          <p:cNvGrpSpPr/>
          <p:nvPr/>
        </p:nvGrpSpPr>
        <p:grpSpPr>
          <a:xfrm>
            <a:off x="7912650" y="3935900"/>
            <a:ext cx="2840052" cy="793500"/>
            <a:chOff x="6709575" y="3608950"/>
            <a:chExt cx="2840052" cy="793500"/>
          </a:xfrm>
        </p:grpSpPr>
        <p:sp>
          <p:nvSpPr>
            <p:cNvPr id="766" name="Google Shape;766;p13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3"/>
          <p:cNvSpPr/>
          <p:nvPr/>
        </p:nvSpPr>
        <p:spPr>
          <a:xfrm flipH="1">
            <a:off x="6429844" y="4049640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3"/>
          <p:cNvSpPr/>
          <p:nvPr/>
        </p:nvSpPr>
        <p:spPr>
          <a:xfrm>
            <a:off x="6287484" y="49294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5730334" y="4797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7"/>
          <p:cNvSpPr/>
          <p:nvPr/>
        </p:nvSpPr>
        <p:spPr>
          <a:xfrm>
            <a:off x="6602889" y="3550670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9" name="Google Shape;1689;p27"/>
          <p:cNvGrpSpPr/>
          <p:nvPr/>
        </p:nvGrpSpPr>
        <p:grpSpPr>
          <a:xfrm>
            <a:off x="6380649" y="4108253"/>
            <a:ext cx="4686138" cy="1178488"/>
            <a:chOff x="152400" y="4018603"/>
            <a:chExt cx="4686138" cy="1178488"/>
          </a:xfrm>
        </p:grpSpPr>
        <p:sp>
          <p:nvSpPr>
            <p:cNvPr id="1690" name="Google Shape;1690;p27"/>
            <p:cNvSpPr/>
            <p:nvPr/>
          </p:nvSpPr>
          <p:spPr>
            <a:xfrm flipH="1">
              <a:off x="218428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 flipH="1">
              <a:off x="364071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flipH="1">
              <a:off x="471776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flipH="1">
              <a:off x="404833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flipH="1">
              <a:off x="474607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flipH="1">
              <a:off x="1207322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flipH="1">
              <a:off x="1338273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flipH="1">
              <a:off x="1771049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flipH="1">
              <a:off x="1516794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flipH="1">
              <a:off x="1236449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flipH="1">
              <a:off x="756103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flipH="1">
              <a:off x="645468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flipH="1">
              <a:off x="130192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flipH="1">
              <a:off x="1603226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flipH="1">
              <a:off x="1644910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flipH="1">
              <a:off x="63090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flipH="1">
              <a:off x="2731748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flipH="1">
              <a:off x="152400" y="5077449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flipH="1">
              <a:off x="2236323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7"/>
          <p:cNvSpPr/>
          <p:nvPr/>
        </p:nvSpPr>
        <p:spPr>
          <a:xfrm>
            <a:off x="-705850" y="3957915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7"/>
          <p:cNvSpPr/>
          <p:nvPr/>
        </p:nvSpPr>
        <p:spPr>
          <a:xfrm flipH="1">
            <a:off x="8251122" y="3764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7"/>
          <p:cNvSpPr/>
          <p:nvPr/>
        </p:nvSpPr>
        <p:spPr>
          <a:xfrm flipH="1">
            <a:off x="9565247" y="3896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7"/>
          <p:cNvSpPr/>
          <p:nvPr/>
        </p:nvSpPr>
        <p:spPr>
          <a:xfrm flipH="1">
            <a:off x="7635347" y="3957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27"/>
          <p:cNvGrpSpPr/>
          <p:nvPr/>
        </p:nvGrpSpPr>
        <p:grpSpPr>
          <a:xfrm>
            <a:off x="-1682312" y="4126658"/>
            <a:ext cx="4152114" cy="1160093"/>
            <a:chOff x="8832288" y="851000"/>
            <a:chExt cx="4595588" cy="1283999"/>
          </a:xfrm>
        </p:grpSpPr>
        <p:sp>
          <p:nvSpPr>
            <p:cNvPr id="1717" name="Google Shape;1717;p27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7"/>
          <p:cNvGrpSpPr/>
          <p:nvPr/>
        </p:nvGrpSpPr>
        <p:grpSpPr>
          <a:xfrm flipH="1">
            <a:off x="7561062" y="1805251"/>
            <a:ext cx="2550083" cy="712484"/>
            <a:chOff x="6709575" y="3608950"/>
            <a:chExt cx="2840052" cy="793500"/>
          </a:xfrm>
        </p:grpSpPr>
        <p:sp>
          <p:nvSpPr>
            <p:cNvPr id="1755" name="Google Shape;1755;p27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2" name="Google Shape;1792;p27"/>
          <p:cNvSpPr/>
          <p:nvPr/>
        </p:nvSpPr>
        <p:spPr>
          <a:xfrm flipH="1">
            <a:off x="-1030734" y="482650"/>
            <a:ext cx="2216995" cy="9989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7"/>
          <p:cNvSpPr/>
          <p:nvPr/>
        </p:nvSpPr>
        <p:spPr>
          <a:xfrm flipH="1">
            <a:off x="497272" y="6000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7"/>
          <p:cNvSpPr/>
          <p:nvPr/>
        </p:nvSpPr>
        <p:spPr>
          <a:xfrm flipH="1">
            <a:off x="1124397" y="9160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7"/>
          <p:cNvSpPr/>
          <p:nvPr/>
        </p:nvSpPr>
        <p:spPr>
          <a:xfrm flipH="1">
            <a:off x="1012371" y="7321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8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8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8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0" name="Google Shape;1800;p28"/>
          <p:cNvGrpSpPr/>
          <p:nvPr/>
        </p:nvGrpSpPr>
        <p:grpSpPr>
          <a:xfrm>
            <a:off x="-2179299" y="3733150"/>
            <a:ext cx="2840052" cy="793500"/>
            <a:chOff x="6709575" y="3608950"/>
            <a:chExt cx="2840052" cy="793500"/>
          </a:xfrm>
        </p:grpSpPr>
        <p:sp>
          <p:nvSpPr>
            <p:cNvPr id="1801" name="Google Shape;1801;p28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28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8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8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8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28"/>
          <p:cNvGrpSpPr/>
          <p:nvPr/>
        </p:nvGrpSpPr>
        <p:grpSpPr>
          <a:xfrm flipH="1">
            <a:off x="6846886" y="3921791"/>
            <a:ext cx="4903107" cy="1233052"/>
            <a:chOff x="4624250" y="2097578"/>
            <a:chExt cx="4686138" cy="1178488"/>
          </a:xfrm>
        </p:grpSpPr>
        <p:sp>
          <p:nvSpPr>
            <p:cNvPr id="1843" name="Google Shape;1843;p28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28"/>
          <p:cNvSpPr/>
          <p:nvPr/>
        </p:nvSpPr>
        <p:spPr>
          <a:xfrm>
            <a:off x="2188037" y="7283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8"/>
          <p:cNvSpPr/>
          <p:nvPr/>
        </p:nvSpPr>
        <p:spPr>
          <a:xfrm>
            <a:off x="1545234" y="87051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8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8"/>
          <p:cNvSpPr/>
          <p:nvPr/>
        </p:nvSpPr>
        <p:spPr>
          <a:xfrm>
            <a:off x="1576950" y="6118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8"/>
          <p:cNvSpPr/>
          <p:nvPr/>
        </p:nvSpPr>
        <p:spPr>
          <a:xfrm>
            <a:off x="1115525" y="11557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8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1" name="Google Shape;1871;p28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1872" name="Google Shape;1872;p28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5" name="Google Shape;1875;p28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8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8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28"/>
          <p:cNvGrpSpPr/>
          <p:nvPr/>
        </p:nvGrpSpPr>
        <p:grpSpPr>
          <a:xfrm>
            <a:off x="546113" y="1002680"/>
            <a:ext cx="2312712" cy="596899"/>
            <a:chOff x="6334200" y="978578"/>
            <a:chExt cx="1544073" cy="398517"/>
          </a:xfrm>
        </p:grpSpPr>
        <p:sp>
          <p:nvSpPr>
            <p:cNvPr id="1879" name="Google Shape;1879;p28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0" name="Google Shape;1890;p28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8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8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8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8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8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8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8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8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5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000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5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31"/>
          <p:cNvSpPr txBox="1">
            <a:spLocks noGrp="1"/>
          </p:cNvSpPr>
          <p:nvPr>
            <p:ph type="ctrTitle"/>
          </p:nvPr>
        </p:nvSpPr>
        <p:spPr>
          <a:xfrm>
            <a:off x="581245" y="913760"/>
            <a:ext cx="7981507" cy="2311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поведение пассажира железнодорожного транспорта. Знаки безопасности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9" name="Google Shape;1909;p31"/>
          <p:cNvSpPr/>
          <p:nvPr/>
        </p:nvSpPr>
        <p:spPr>
          <a:xfrm>
            <a:off x="6363946" y="3636489"/>
            <a:ext cx="244842" cy="34640"/>
          </a:xfrm>
          <a:custGeom>
            <a:avLst/>
            <a:gdLst/>
            <a:ahLst/>
            <a:cxnLst/>
            <a:rect l="l" t="t" r="r" b="b"/>
            <a:pathLst>
              <a:path w="3937" h="557" extrusionOk="0">
                <a:moveTo>
                  <a:pt x="3928" y="557"/>
                </a:moveTo>
                <a:cubicBezTo>
                  <a:pt x="2668" y="38"/>
                  <a:pt x="1269" y="38"/>
                  <a:pt x="19" y="557"/>
                </a:cubicBezTo>
                <a:lnTo>
                  <a:pt x="0" y="529"/>
                </a:lnTo>
                <a:cubicBezTo>
                  <a:pt x="1260" y="1"/>
                  <a:pt x="2677" y="1"/>
                  <a:pt x="3937" y="529"/>
                </a:cubicBezTo>
                <a:close/>
              </a:path>
            </a:pathLst>
          </a:custGeom>
          <a:solidFill>
            <a:srgbClr val="F5B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1" name="Google Shape;1911;p31"/>
          <p:cNvSpPr/>
          <p:nvPr/>
        </p:nvSpPr>
        <p:spPr>
          <a:xfrm>
            <a:off x="1461125" y="3637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BA97C26-1B24-4445-B5BC-0B6A7CAF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3768"/>
            <a:ext cx="3223843" cy="17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F2C3A4A-7F38-4D31-A966-8F63A1D3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936286"/>
            <a:ext cx="4262289" cy="28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2241875" y="194854"/>
            <a:ext cx="4660250" cy="678079"/>
          </a:xfrm>
          <a:custGeom>
            <a:avLst/>
            <a:gdLst>
              <a:gd name="connsiteX0" fmla="*/ 0 w 4660250"/>
              <a:gd name="connsiteY0" fmla="*/ 0 h 678079"/>
              <a:gd name="connsiteX1" fmla="*/ 489326 w 4660250"/>
              <a:gd name="connsiteY1" fmla="*/ 0 h 678079"/>
              <a:gd name="connsiteX2" fmla="*/ 978653 w 4660250"/>
              <a:gd name="connsiteY2" fmla="*/ 0 h 678079"/>
              <a:gd name="connsiteX3" fmla="*/ 1421376 w 4660250"/>
              <a:gd name="connsiteY3" fmla="*/ 0 h 678079"/>
              <a:gd name="connsiteX4" fmla="*/ 2050510 w 4660250"/>
              <a:gd name="connsiteY4" fmla="*/ 0 h 678079"/>
              <a:gd name="connsiteX5" fmla="*/ 2726246 w 4660250"/>
              <a:gd name="connsiteY5" fmla="*/ 0 h 678079"/>
              <a:gd name="connsiteX6" fmla="*/ 3215572 w 4660250"/>
              <a:gd name="connsiteY6" fmla="*/ 0 h 678079"/>
              <a:gd name="connsiteX7" fmla="*/ 3891309 w 4660250"/>
              <a:gd name="connsiteY7" fmla="*/ 0 h 678079"/>
              <a:gd name="connsiteX8" fmla="*/ 4660250 w 4660250"/>
              <a:gd name="connsiteY8" fmla="*/ 0 h 678079"/>
              <a:gd name="connsiteX9" fmla="*/ 4660250 w 4660250"/>
              <a:gd name="connsiteY9" fmla="*/ 345820 h 678079"/>
              <a:gd name="connsiteX10" fmla="*/ 4660250 w 4660250"/>
              <a:gd name="connsiteY10" fmla="*/ 678079 h 678079"/>
              <a:gd name="connsiteX11" fmla="*/ 4077719 w 4660250"/>
              <a:gd name="connsiteY11" fmla="*/ 678079 h 678079"/>
              <a:gd name="connsiteX12" fmla="*/ 3634995 w 4660250"/>
              <a:gd name="connsiteY12" fmla="*/ 678079 h 678079"/>
              <a:gd name="connsiteX13" fmla="*/ 3099066 w 4660250"/>
              <a:gd name="connsiteY13" fmla="*/ 678079 h 678079"/>
              <a:gd name="connsiteX14" fmla="*/ 2469933 w 4660250"/>
              <a:gd name="connsiteY14" fmla="*/ 678079 h 678079"/>
              <a:gd name="connsiteX15" fmla="*/ 1794196 w 4660250"/>
              <a:gd name="connsiteY15" fmla="*/ 678079 h 678079"/>
              <a:gd name="connsiteX16" fmla="*/ 1118460 w 4660250"/>
              <a:gd name="connsiteY16" fmla="*/ 678079 h 678079"/>
              <a:gd name="connsiteX17" fmla="*/ 0 w 4660250"/>
              <a:gd name="connsiteY17" fmla="*/ 678079 h 678079"/>
              <a:gd name="connsiteX18" fmla="*/ 0 w 4660250"/>
              <a:gd name="connsiteY18" fmla="*/ 332259 h 678079"/>
              <a:gd name="connsiteX19" fmla="*/ 0 w 4660250"/>
              <a:gd name="connsiteY19" fmla="*/ 0 h 67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0250" h="678079" fill="none" extrusionOk="0">
                <a:moveTo>
                  <a:pt x="0" y="0"/>
                </a:moveTo>
                <a:cubicBezTo>
                  <a:pt x="135562" y="-10428"/>
                  <a:pt x="352871" y="37102"/>
                  <a:pt x="489326" y="0"/>
                </a:cubicBezTo>
                <a:cubicBezTo>
                  <a:pt x="625781" y="-37102"/>
                  <a:pt x="815686" y="16716"/>
                  <a:pt x="978653" y="0"/>
                </a:cubicBezTo>
                <a:cubicBezTo>
                  <a:pt x="1141620" y="-16716"/>
                  <a:pt x="1282983" y="10057"/>
                  <a:pt x="1421376" y="0"/>
                </a:cubicBezTo>
                <a:cubicBezTo>
                  <a:pt x="1559769" y="-10057"/>
                  <a:pt x="1886197" y="43603"/>
                  <a:pt x="2050510" y="0"/>
                </a:cubicBezTo>
                <a:cubicBezTo>
                  <a:pt x="2214823" y="-43603"/>
                  <a:pt x="2389966" y="78087"/>
                  <a:pt x="2726246" y="0"/>
                </a:cubicBezTo>
                <a:cubicBezTo>
                  <a:pt x="3062526" y="-78087"/>
                  <a:pt x="3049025" y="16244"/>
                  <a:pt x="3215572" y="0"/>
                </a:cubicBezTo>
                <a:cubicBezTo>
                  <a:pt x="3382119" y="-16244"/>
                  <a:pt x="3651395" y="18904"/>
                  <a:pt x="3891309" y="0"/>
                </a:cubicBezTo>
                <a:cubicBezTo>
                  <a:pt x="4131223" y="-18904"/>
                  <a:pt x="4446726" y="28106"/>
                  <a:pt x="4660250" y="0"/>
                </a:cubicBezTo>
                <a:cubicBezTo>
                  <a:pt x="4677039" y="104201"/>
                  <a:pt x="4634786" y="192646"/>
                  <a:pt x="4660250" y="345820"/>
                </a:cubicBezTo>
                <a:cubicBezTo>
                  <a:pt x="4685714" y="498994"/>
                  <a:pt x="4637207" y="597732"/>
                  <a:pt x="4660250" y="678079"/>
                </a:cubicBezTo>
                <a:cubicBezTo>
                  <a:pt x="4444058" y="696468"/>
                  <a:pt x="4195646" y="632285"/>
                  <a:pt x="4077719" y="678079"/>
                </a:cubicBezTo>
                <a:cubicBezTo>
                  <a:pt x="3959792" y="723873"/>
                  <a:pt x="3733061" y="657558"/>
                  <a:pt x="3634995" y="678079"/>
                </a:cubicBezTo>
                <a:cubicBezTo>
                  <a:pt x="3536929" y="698600"/>
                  <a:pt x="3235507" y="637308"/>
                  <a:pt x="3099066" y="678079"/>
                </a:cubicBezTo>
                <a:cubicBezTo>
                  <a:pt x="2962625" y="718850"/>
                  <a:pt x="2641670" y="629316"/>
                  <a:pt x="2469933" y="678079"/>
                </a:cubicBezTo>
                <a:cubicBezTo>
                  <a:pt x="2298196" y="726842"/>
                  <a:pt x="2085005" y="662897"/>
                  <a:pt x="1794196" y="678079"/>
                </a:cubicBezTo>
                <a:cubicBezTo>
                  <a:pt x="1503387" y="693261"/>
                  <a:pt x="1385117" y="653711"/>
                  <a:pt x="1118460" y="678079"/>
                </a:cubicBezTo>
                <a:cubicBezTo>
                  <a:pt x="851803" y="702447"/>
                  <a:pt x="504011" y="563797"/>
                  <a:pt x="0" y="678079"/>
                </a:cubicBezTo>
                <a:cubicBezTo>
                  <a:pt x="-36382" y="515374"/>
                  <a:pt x="22114" y="468477"/>
                  <a:pt x="0" y="332259"/>
                </a:cubicBezTo>
                <a:cubicBezTo>
                  <a:pt x="-22114" y="196041"/>
                  <a:pt x="22827" y="110104"/>
                  <a:pt x="0" y="0"/>
                </a:cubicBezTo>
                <a:close/>
              </a:path>
              <a:path w="4660250" h="678079" stroke="0" extrusionOk="0">
                <a:moveTo>
                  <a:pt x="0" y="0"/>
                </a:moveTo>
                <a:cubicBezTo>
                  <a:pt x="130825" y="-55046"/>
                  <a:pt x="336444" y="50348"/>
                  <a:pt x="489326" y="0"/>
                </a:cubicBezTo>
                <a:cubicBezTo>
                  <a:pt x="642208" y="-50348"/>
                  <a:pt x="889256" y="25169"/>
                  <a:pt x="1118460" y="0"/>
                </a:cubicBezTo>
                <a:cubicBezTo>
                  <a:pt x="1347664" y="-25169"/>
                  <a:pt x="1472010" y="20339"/>
                  <a:pt x="1747594" y="0"/>
                </a:cubicBezTo>
                <a:cubicBezTo>
                  <a:pt x="2023178" y="-20339"/>
                  <a:pt x="1992685" y="12943"/>
                  <a:pt x="2190318" y="0"/>
                </a:cubicBezTo>
                <a:cubicBezTo>
                  <a:pt x="2387951" y="-12943"/>
                  <a:pt x="2559812" y="64867"/>
                  <a:pt x="2819451" y="0"/>
                </a:cubicBezTo>
                <a:cubicBezTo>
                  <a:pt x="3079090" y="-64867"/>
                  <a:pt x="3216313" y="34720"/>
                  <a:pt x="3355380" y="0"/>
                </a:cubicBezTo>
                <a:cubicBezTo>
                  <a:pt x="3494447" y="-34720"/>
                  <a:pt x="3657329" y="56375"/>
                  <a:pt x="3844706" y="0"/>
                </a:cubicBezTo>
                <a:cubicBezTo>
                  <a:pt x="4032083" y="-56375"/>
                  <a:pt x="4431530" y="70818"/>
                  <a:pt x="4660250" y="0"/>
                </a:cubicBezTo>
                <a:cubicBezTo>
                  <a:pt x="4660483" y="137733"/>
                  <a:pt x="4644555" y="252726"/>
                  <a:pt x="4660250" y="345820"/>
                </a:cubicBezTo>
                <a:cubicBezTo>
                  <a:pt x="4675945" y="438914"/>
                  <a:pt x="4623436" y="512602"/>
                  <a:pt x="4660250" y="678079"/>
                </a:cubicBezTo>
                <a:cubicBezTo>
                  <a:pt x="4564350" y="727256"/>
                  <a:pt x="4309155" y="627431"/>
                  <a:pt x="4217526" y="678079"/>
                </a:cubicBezTo>
                <a:cubicBezTo>
                  <a:pt x="4125897" y="728727"/>
                  <a:pt x="3865783" y="612796"/>
                  <a:pt x="3588393" y="678079"/>
                </a:cubicBezTo>
                <a:cubicBezTo>
                  <a:pt x="3311003" y="743362"/>
                  <a:pt x="3252492" y="641006"/>
                  <a:pt x="3099066" y="678079"/>
                </a:cubicBezTo>
                <a:cubicBezTo>
                  <a:pt x="2945640" y="715152"/>
                  <a:pt x="2636692" y="599098"/>
                  <a:pt x="2423330" y="678079"/>
                </a:cubicBezTo>
                <a:cubicBezTo>
                  <a:pt x="2209968" y="757060"/>
                  <a:pt x="2106845" y="636292"/>
                  <a:pt x="1887401" y="678079"/>
                </a:cubicBezTo>
                <a:cubicBezTo>
                  <a:pt x="1667957" y="719866"/>
                  <a:pt x="1593671" y="661344"/>
                  <a:pt x="1444678" y="678079"/>
                </a:cubicBezTo>
                <a:cubicBezTo>
                  <a:pt x="1295685" y="694814"/>
                  <a:pt x="1003142" y="666838"/>
                  <a:pt x="862146" y="678079"/>
                </a:cubicBezTo>
                <a:cubicBezTo>
                  <a:pt x="721150" y="689320"/>
                  <a:pt x="365229" y="648213"/>
                  <a:pt x="0" y="678079"/>
                </a:cubicBezTo>
                <a:cubicBezTo>
                  <a:pt x="-8243" y="563352"/>
                  <a:pt x="36539" y="433459"/>
                  <a:pt x="0" y="359382"/>
                </a:cubicBezTo>
                <a:cubicBezTo>
                  <a:pt x="-36539" y="285305"/>
                  <a:pt x="5672" y="95647"/>
                  <a:pt x="0" y="0"/>
                </a:cubicBezTo>
                <a:close/>
              </a:path>
            </a:pathLst>
          </a:custGeom>
          <a:solidFill>
            <a:srgbClr val="36A0E2">
              <a:alpha val="27000"/>
            </a:srgbClr>
          </a:solidFill>
          <a:ln>
            <a:solidFill>
              <a:srgbClr val="286AD5"/>
            </a:solidFill>
            <a:extLst>
              <a:ext uri="{C807C97D-BFC1-408E-A445-0C87EB9F89A2}">
                <ask:lineSketchStyleProps xmlns:ask="http://schemas.microsoft.com/office/drawing/2018/sketchyshapes" sd="4281639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соблюдать правила на железной дороге?</a:t>
            </a:r>
          </a:p>
        </p:txBody>
      </p:sp>
      <p:sp>
        <p:nvSpPr>
          <p:cNvPr id="6" name="Google Shape;1984;p32">
            <a:extLst>
              <a:ext uri="{FF2B5EF4-FFF2-40B4-BE49-F238E27FC236}">
                <a16:creationId xmlns:a16="http://schemas.microsoft.com/office/drawing/2014/main" id="{2C308823-B2C5-4195-91AA-FAC242049BF6}"/>
              </a:ext>
            </a:extLst>
          </p:cNvPr>
          <p:cNvSpPr txBox="1">
            <a:spLocks/>
          </p:cNvSpPr>
          <p:nvPr/>
        </p:nvSpPr>
        <p:spPr>
          <a:xfrm>
            <a:off x="4770120" y="1715694"/>
            <a:ext cx="4005645" cy="2231465"/>
          </a:xfrm>
          <a:custGeom>
            <a:avLst/>
            <a:gdLst>
              <a:gd name="connsiteX0" fmla="*/ 0 w 4005645"/>
              <a:gd name="connsiteY0" fmla="*/ 0 h 2231465"/>
              <a:gd name="connsiteX1" fmla="*/ 652348 w 4005645"/>
              <a:gd name="connsiteY1" fmla="*/ 0 h 2231465"/>
              <a:gd name="connsiteX2" fmla="*/ 1184526 w 4005645"/>
              <a:gd name="connsiteY2" fmla="*/ 0 h 2231465"/>
              <a:gd name="connsiteX3" fmla="*/ 1676649 w 4005645"/>
              <a:gd name="connsiteY3" fmla="*/ 0 h 2231465"/>
              <a:gd name="connsiteX4" fmla="*/ 2248884 w 4005645"/>
              <a:gd name="connsiteY4" fmla="*/ 0 h 2231465"/>
              <a:gd name="connsiteX5" fmla="*/ 2781062 w 4005645"/>
              <a:gd name="connsiteY5" fmla="*/ 0 h 2231465"/>
              <a:gd name="connsiteX6" fmla="*/ 3393354 w 4005645"/>
              <a:gd name="connsiteY6" fmla="*/ 0 h 2231465"/>
              <a:gd name="connsiteX7" fmla="*/ 4005645 w 4005645"/>
              <a:gd name="connsiteY7" fmla="*/ 0 h 2231465"/>
              <a:gd name="connsiteX8" fmla="*/ 4005645 w 4005645"/>
              <a:gd name="connsiteY8" fmla="*/ 602496 h 2231465"/>
              <a:gd name="connsiteX9" fmla="*/ 4005645 w 4005645"/>
              <a:gd name="connsiteY9" fmla="*/ 1160362 h 2231465"/>
              <a:gd name="connsiteX10" fmla="*/ 4005645 w 4005645"/>
              <a:gd name="connsiteY10" fmla="*/ 1718228 h 2231465"/>
              <a:gd name="connsiteX11" fmla="*/ 4005645 w 4005645"/>
              <a:gd name="connsiteY11" fmla="*/ 2231465 h 2231465"/>
              <a:gd name="connsiteX12" fmla="*/ 3433410 w 4005645"/>
              <a:gd name="connsiteY12" fmla="*/ 2231465 h 2231465"/>
              <a:gd name="connsiteX13" fmla="*/ 2821119 w 4005645"/>
              <a:gd name="connsiteY13" fmla="*/ 2231465 h 2231465"/>
              <a:gd name="connsiteX14" fmla="*/ 2248884 w 4005645"/>
              <a:gd name="connsiteY14" fmla="*/ 2231465 h 2231465"/>
              <a:gd name="connsiteX15" fmla="*/ 1796818 w 4005645"/>
              <a:gd name="connsiteY15" fmla="*/ 2231465 h 2231465"/>
              <a:gd name="connsiteX16" fmla="*/ 1264639 w 4005645"/>
              <a:gd name="connsiteY16" fmla="*/ 2231465 h 2231465"/>
              <a:gd name="connsiteX17" fmla="*/ 612291 w 4005645"/>
              <a:gd name="connsiteY17" fmla="*/ 2231465 h 2231465"/>
              <a:gd name="connsiteX18" fmla="*/ 0 w 4005645"/>
              <a:gd name="connsiteY18" fmla="*/ 2231465 h 2231465"/>
              <a:gd name="connsiteX19" fmla="*/ 0 w 4005645"/>
              <a:gd name="connsiteY19" fmla="*/ 1651284 h 2231465"/>
              <a:gd name="connsiteX20" fmla="*/ 0 w 4005645"/>
              <a:gd name="connsiteY20" fmla="*/ 1048789 h 2231465"/>
              <a:gd name="connsiteX21" fmla="*/ 0 w 4005645"/>
              <a:gd name="connsiteY21" fmla="*/ 0 h 223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05645" h="2231465" fill="none" extrusionOk="0">
                <a:moveTo>
                  <a:pt x="0" y="0"/>
                </a:moveTo>
                <a:cubicBezTo>
                  <a:pt x="262119" y="-11674"/>
                  <a:pt x="483176" y="40862"/>
                  <a:pt x="652348" y="0"/>
                </a:cubicBezTo>
                <a:cubicBezTo>
                  <a:pt x="821520" y="-40862"/>
                  <a:pt x="1070369" y="29472"/>
                  <a:pt x="1184526" y="0"/>
                </a:cubicBezTo>
                <a:cubicBezTo>
                  <a:pt x="1298683" y="-29472"/>
                  <a:pt x="1549457" y="54167"/>
                  <a:pt x="1676649" y="0"/>
                </a:cubicBezTo>
                <a:cubicBezTo>
                  <a:pt x="1803841" y="-54167"/>
                  <a:pt x="2111694" y="50111"/>
                  <a:pt x="2248884" y="0"/>
                </a:cubicBezTo>
                <a:cubicBezTo>
                  <a:pt x="2386074" y="-50111"/>
                  <a:pt x="2618659" y="47120"/>
                  <a:pt x="2781062" y="0"/>
                </a:cubicBezTo>
                <a:cubicBezTo>
                  <a:pt x="2943465" y="-47120"/>
                  <a:pt x="3186443" y="710"/>
                  <a:pt x="3393354" y="0"/>
                </a:cubicBezTo>
                <a:cubicBezTo>
                  <a:pt x="3600265" y="-710"/>
                  <a:pt x="3735686" y="52300"/>
                  <a:pt x="4005645" y="0"/>
                </a:cubicBezTo>
                <a:cubicBezTo>
                  <a:pt x="4007656" y="287422"/>
                  <a:pt x="3961022" y="475785"/>
                  <a:pt x="4005645" y="602496"/>
                </a:cubicBezTo>
                <a:cubicBezTo>
                  <a:pt x="4050268" y="729207"/>
                  <a:pt x="3991996" y="909862"/>
                  <a:pt x="4005645" y="1160362"/>
                </a:cubicBezTo>
                <a:cubicBezTo>
                  <a:pt x="4019294" y="1410862"/>
                  <a:pt x="3953659" y="1508625"/>
                  <a:pt x="4005645" y="1718228"/>
                </a:cubicBezTo>
                <a:cubicBezTo>
                  <a:pt x="4057631" y="1927831"/>
                  <a:pt x="4004553" y="2125886"/>
                  <a:pt x="4005645" y="2231465"/>
                </a:cubicBezTo>
                <a:cubicBezTo>
                  <a:pt x="3798517" y="2277080"/>
                  <a:pt x="3595498" y="2175518"/>
                  <a:pt x="3433410" y="2231465"/>
                </a:cubicBezTo>
                <a:cubicBezTo>
                  <a:pt x="3271322" y="2287412"/>
                  <a:pt x="3086769" y="2227089"/>
                  <a:pt x="2821119" y="2231465"/>
                </a:cubicBezTo>
                <a:cubicBezTo>
                  <a:pt x="2555469" y="2235841"/>
                  <a:pt x="2395503" y="2171103"/>
                  <a:pt x="2248884" y="2231465"/>
                </a:cubicBezTo>
                <a:cubicBezTo>
                  <a:pt x="2102265" y="2291827"/>
                  <a:pt x="1921366" y="2198581"/>
                  <a:pt x="1796818" y="2231465"/>
                </a:cubicBezTo>
                <a:cubicBezTo>
                  <a:pt x="1672270" y="2264349"/>
                  <a:pt x="1527703" y="2186381"/>
                  <a:pt x="1264639" y="2231465"/>
                </a:cubicBezTo>
                <a:cubicBezTo>
                  <a:pt x="1001575" y="2276549"/>
                  <a:pt x="770524" y="2157124"/>
                  <a:pt x="612291" y="2231465"/>
                </a:cubicBezTo>
                <a:cubicBezTo>
                  <a:pt x="454058" y="2305806"/>
                  <a:pt x="189385" y="2219868"/>
                  <a:pt x="0" y="2231465"/>
                </a:cubicBezTo>
                <a:cubicBezTo>
                  <a:pt x="-62074" y="2081321"/>
                  <a:pt x="33001" y="1773601"/>
                  <a:pt x="0" y="1651284"/>
                </a:cubicBezTo>
                <a:cubicBezTo>
                  <a:pt x="-33001" y="1528967"/>
                  <a:pt x="1947" y="1308439"/>
                  <a:pt x="0" y="1048789"/>
                </a:cubicBezTo>
                <a:cubicBezTo>
                  <a:pt x="-1947" y="789140"/>
                  <a:pt x="30568" y="218649"/>
                  <a:pt x="0" y="0"/>
                </a:cubicBezTo>
                <a:close/>
              </a:path>
              <a:path w="4005645" h="2231465" stroke="0" extrusionOk="0">
                <a:moveTo>
                  <a:pt x="0" y="0"/>
                </a:moveTo>
                <a:cubicBezTo>
                  <a:pt x="117614" y="-52013"/>
                  <a:pt x="340989" y="54245"/>
                  <a:pt x="452066" y="0"/>
                </a:cubicBezTo>
                <a:cubicBezTo>
                  <a:pt x="563143" y="-54245"/>
                  <a:pt x="781759" y="17480"/>
                  <a:pt x="904131" y="0"/>
                </a:cubicBezTo>
                <a:cubicBezTo>
                  <a:pt x="1026504" y="-17480"/>
                  <a:pt x="1235765" y="73384"/>
                  <a:pt x="1556479" y="0"/>
                </a:cubicBezTo>
                <a:cubicBezTo>
                  <a:pt x="1877193" y="-73384"/>
                  <a:pt x="1925285" y="4676"/>
                  <a:pt x="2168771" y="0"/>
                </a:cubicBezTo>
                <a:cubicBezTo>
                  <a:pt x="2412257" y="-4676"/>
                  <a:pt x="2486436" y="46857"/>
                  <a:pt x="2620836" y="0"/>
                </a:cubicBezTo>
                <a:cubicBezTo>
                  <a:pt x="2755237" y="-46857"/>
                  <a:pt x="2894131" y="45404"/>
                  <a:pt x="3112958" y="0"/>
                </a:cubicBezTo>
                <a:cubicBezTo>
                  <a:pt x="3331785" y="-45404"/>
                  <a:pt x="3667515" y="85151"/>
                  <a:pt x="4005645" y="0"/>
                </a:cubicBezTo>
                <a:cubicBezTo>
                  <a:pt x="4067055" y="250709"/>
                  <a:pt x="3988656" y="383251"/>
                  <a:pt x="4005645" y="580181"/>
                </a:cubicBezTo>
                <a:cubicBezTo>
                  <a:pt x="4022634" y="777111"/>
                  <a:pt x="3939482" y="957744"/>
                  <a:pt x="4005645" y="1160362"/>
                </a:cubicBezTo>
                <a:cubicBezTo>
                  <a:pt x="4071808" y="1362980"/>
                  <a:pt x="3974522" y="1515056"/>
                  <a:pt x="4005645" y="1740543"/>
                </a:cubicBezTo>
                <a:cubicBezTo>
                  <a:pt x="4036768" y="1966030"/>
                  <a:pt x="3971655" y="2011686"/>
                  <a:pt x="4005645" y="2231465"/>
                </a:cubicBezTo>
                <a:cubicBezTo>
                  <a:pt x="3892483" y="2247719"/>
                  <a:pt x="3608884" y="2228590"/>
                  <a:pt x="3473466" y="2231465"/>
                </a:cubicBezTo>
                <a:cubicBezTo>
                  <a:pt x="3338048" y="2234340"/>
                  <a:pt x="3049268" y="2200005"/>
                  <a:pt x="2901231" y="2231465"/>
                </a:cubicBezTo>
                <a:cubicBezTo>
                  <a:pt x="2753195" y="2262925"/>
                  <a:pt x="2546329" y="2196063"/>
                  <a:pt x="2248884" y="2231465"/>
                </a:cubicBezTo>
                <a:cubicBezTo>
                  <a:pt x="1951439" y="2266867"/>
                  <a:pt x="1858227" y="2206841"/>
                  <a:pt x="1756761" y="2231465"/>
                </a:cubicBezTo>
                <a:cubicBezTo>
                  <a:pt x="1655295" y="2256089"/>
                  <a:pt x="1272057" y="2180438"/>
                  <a:pt x="1144470" y="2231465"/>
                </a:cubicBezTo>
                <a:cubicBezTo>
                  <a:pt x="1016883" y="2282492"/>
                  <a:pt x="808293" y="2160444"/>
                  <a:pt x="532179" y="2231465"/>
                </a:cubicBezTo>
                <a:cubicBezTo>
                  <a:pt x="256065" y="2302486"/>
                  <a:pt x="137510" y="2169898"/>
                  <a:pt x="0" y="2231465"/>
                </a:cubicBezTo>
                <a:cubicBezTo>
                  <a:pt x="-54882" y="2010806"/>
                  <a:pt x="33214" y="1985806"/>
                  <a:pt x="0" y="1740543"/>
                </a:cubicBezTo>
                <a:cubicBezTo>
                  <a:pt x="-33214" y="1495280"/>
                  <a:pt x="59286" y="1317678"/>
                  <a:pt x="0" y="1160362"/>
                </a:cubicBezTo>
                <a:cubicBezTo>
                  <a:pt x="-59286" y="1003046"/>
                  <a:pt x="27411" y="827357"/>
                  <a:pt x="0" y="580181"/>
                </a:cubicBezTo>
                <a:cubicBezTo>
                  <a:pt x="-27411" y="333005"/>
                  <a:pt x="52268" y="262963"/>
                  <a:pt x="0" y="0"/>
                </a:cubicBezTo>
                <a:close/>
              </a:path>
            </a:pathLst>
          </a:custGeom>
          <a:solidFill>
            <a:srgbClr val="41C9EB">
              <a:alpha val="57000"/>
            </a:srgbClr>
          </a:solidFill>
          <a:ln>
            <a:solidFill>
              <a:srgbClr val="2769D5"/>
            </a:solidFill>
            <a:extLst>
              <a:ext uri="{C807C97D-BFC1-408E-A445-0C87EB9F89A2}">
                <ask:lineSketchStyleProps xmlns:ask="http://schemas.microsoft.com/office/drawing/2018/sketchyshapes" sd="149057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место, где поезда движутся очень быстро и не могут остановиться мгновенно.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Если не соблюдать правила, можно попасть в опасную ситуацию.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Знание правил помогает сохранить жизнь и здоровье!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4F76680-349A-4E6D-93BB-A06880AF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9" y="1257300"/>
            <a:ext cx="4076610" cy="3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33"/>
          <p:cNvSpPr/>
          <p:nvPr/>
        </p:nvSpPr>
        <p:spPr>
          <a:xfrm>
            <a:off x="298300" y="3687981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984;p32">
            <a:extLst>
              <a:ext uri="{FF2B5EF4-FFF2-40B4-BE49-F238E27FC236}">
                <a16:creationId xmlns:a16="http://schemas.microsoft.com/office/drawing/2014/main" id="{96C45CD1-EE41-4A5C-B747-D51FFD280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1875" y="271055"/>
            <a:ext cx="4660250" cy="483326"/>
          </a:xfrm>
          <a:custGeom>
            <a:avLst/>
            <a:gdLst>
              <a:gd name="connsiteX0" fmla="*/ 0 w 4660250"/>
              <a:gd name="connsiteY0" fmla="*/ 0 h 483326"/>
              <a:gd name="connsiteX1" fmla="*/ 442724 w 4660250"/>
              <a:gd name="connsiteY1" fmla="*/ 0 h 483326"/>
              <a:gd name="connsiteX2" fmla="*/ 1118460 w 4660250"/>
              <a:gd name="connsiteY2" fmla="*/ 0 h 483326"/>
              <a:gd name="connsiteX3" fmla="*/ 1794196 w 4660250"/>
              <a:gd name="connsiteY3" fmla="*/ 0 h 483326"/>
              <a:gd name="connsiteX4" fmla="*/ 2283523 w 4660250"/>
              <a:gd name="connsiteY4" fmla="*/ 0 h 483326"/>
              <a:gd name="connsiteX5" fmla="*/ 2726246 w 4660250"/>
              <a:gd name="connsiteY5" fmla="*/ 0 h 483326"/>
              <a:gd name="connsiteX6" fmla="*/ 3355380 w 4660250"/>
              <a:gd name="connsiteY6" fmla="*/ 0 h 483326"/>
              <a:gd name="connsiteX7" fmla="*/ 4031116 w 4660250"/>
              <a:gd name="connsiteY7" fmla="*/ 0 h 483326"/>
              <a:gd name="connsiteX8" fmla="*/ 4660250 w 4660250"/>
              <a:gd name="connsiteY8" fmla="*/ 0 h 483326"/>
              <a:gd name="connsiteX9" fmla="*/ 4660250 w 4660250"/>
              <a:gd name="connsiteY9" fmla="*/ 483326 h 483326"/>
              <a:gd name="connsiteX10" fmla="*/ 4077719 w 4660250"/>
              <a:gd name="connsiteY10" fmla="*/ 483326 h 483326"/>
              <a:gd name="connsiteX11" fmla="*/ 3541790 w 4660250"/>
              <a:gd name="connsiteY11" fmla="*/ 483326 h 483326"/>
              <a:gd name="connsiteX12" fmla="*/ 3052464 w 4660250"/>
              <a:gd name="connsiteY12" fmla="*/ 483326 h 483326"/>
              <a:gd name="connsiteX13" fmla="*/ 2376728 w 4660250"/>
              <a:gd name="connsiteY13" fmla="*/ 483326 h 483326"/>
              <a:gd name="connsiteX14" fmla="*/ 1934004 w 4660250"/>
              <a:gd name="connsiteY14" fmla="*/ 483326 h 483326"/>
              <a:gd name="connsiteX15" fmla="*/ 1398075 w 4660250"/>
              <a:gd name="connsiteY15" fmla="*/ 483326 h 483326"/>
              <a:gd name="connsiteX16" fmla="*/ 768941 w 4660250"/>
              <a:gd name="connsiteY16" fmla="*/ 483326 h 483326"/>
              <a:gd name="connsiteX17" fmla="*/ 0 w 4660250"/>
              <a:gd name="connsiteY17" fmla="*/ 483326 h 483326"/>
              <a:gd name="connsiteX18" fmla="*/ 0 w 4660250"/>
              <a:gd name="connsiteY18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60250" h="483326" fill="none" extrusionOk="0">
                <a:moveTo>
                  <a:pt x="0" y="0"/>
                </a:moveTo>
                <a:cubicBezTo>
                  <a:pt x="187449" y="-32667"/>
                  <a:pt x="250623" y="7654"/>
                  <a:pt x="442724" y="0"/>
                </a:cubicBezTo>
                <a:cubicBezTo>
                  <a:pt x="634825" y="-7654"/>
                  <a:pt x="786085" y="42589"/>
                  <a:pt x="1118460" y="0"/>
                </a:cubicBezTo>
                <a:cubicBezTo>
                  <a:pt x="1450835" y="-42589"/>
                  <a:pt x="1528634" y="14636"/>
                  <a:pt x="1794196" y="0"/>
                </a:cubicBezTo>
                <a:cubicBezTo>
                  <a:pt x="2059758" y="-14636"/>
                  <a:pt x="2120556" y="16716"/>
                  <a:pt x="2283523" y="0"/>
                </a:cubicBezTo>
                <a:cubicBezTo>
                  <a:pt x="2446490" y="-16716"/>
                  <a:pt x="2587853" y="10057"/>
                  <a:pt x="2726246" y="0"/>
                </a:cubicBezTo>
                <a:cubicBezTo>
                  <a:pt x="2864639" y="-10057"/>
                  <a:pt x="3191067" y="43603"/>
                  <a:pt x="3355380" y="0"/>
                </a:cubicBezTo>
                <a:cubicBezTo>
                  <a:pt x="3519693" y="-43603"/>
                  <a:pt x="3694836" y="78087"/>
                  <a:pt x="4031116" y="0"/>
                </a:cubicBezTo>
                <a:cubicBezTo>
                  <a:pt x="4367396" y="-78087"/>
                  <a:pt x="4446126" y="20917"/>
                  <a:pt x="4660250" y="0"/>
                </a:cubicBezTo>
                <a:cubicBezTo>
                  <a:pt x="4664075" y="133135"/>
                  <a:pt x="4604425" y="385278"/>
                  <a:pt x="4660250" y="483326"/>
                </a:cubicBezTo>
                <a:cubicBezTo>
                  <a:pt x="4474493" y="524742"/>
                  <a:pt x="4272302" y="439881"/>
                  <a:pt x="4077719" y="483326"/>
                </a:cubicBezTo>
                <a:cubicBezTo>
                  <a:pt x="3883136" y="526771"/>
                  <a:pt x="3790527" y="443400"/>
                  <a:pt x="3541790" y="483326"/>
                </a:cubicBezTo>
                <a:cubicBezTo>
                  <a:pt x="3293053" y="523252"/>
                  <a:pt x="3176055" y="452579"/>
                  <a:pt x="3052464" y="483326"/>
                </a:cubicBezTo>
                <a:cubicBezTo>
                  <a:pt x="2928873" y="514073"/>
                  <a:pt x="2685381" y="451661"/>
                  <a:pt x="2376728" y="483326"/>
                </a:cubicBezTo>
                <a:cubicBezTo>
                  <a:pt x="2068075" y="514991"/>
                  <a:pt x="2032070" y="462805"/>
                  <a:pt x="1934004" y="483326"/>
                </a:cubicBezTo>
                <a:cubicBezTo>
                  <a:pt x="1835938" y="503847"/>
                  <a:pt x="1534516" y="442555"/>
                  <a:pt x="1398075" y="483326"/>
                </a:cubicBezTo>
                <a:cubicBezTo>
                  <a:pt x="1261634" y="524097"/>
                  <a:pt x="941000" y="440031"/>
                  <a:pt x="768941" y="483326"/>
                </a:cubicBezTo>
                <a:cubicBezTo>
                  <a:pt x="596882" y="526621"/>
                  <a:pt x="246374" y="408397"/>
                  <a:pt x="0" y="483326"/>
                </a:cubicBezTo>
                <a:cubicBezTo>
                  <a:pt x="-47813" y="283829"/>
                  <a:pt x="32255" y="151475"/>
                  <a:pt x="0" y="0"/>
                </a:cubicBezTo>
                <a:close/>
              </a:path>
              <a:path w="4660250" h="483326" stroke="0" extrusionOk="0">
                <a:moveTo>
                  <a:pt x="0" y="0"/>
                </a:moveTo>
                <a:cubicBezTo>
                  <a:pt x="130825" y="-55046"/>
                  <a:pt x="336444" y="50348"/>
                  <a:pt x="489326" y="0"/>
                </a:cubicBezTo>
                <a:cubicBezTo>
                  <a:pt x="642208" y="-50348"/>
                  <a:pt x="889256" y="25169"/>
                  <a:pt x="1118460" y="0"/>
                </a:cubicBezTo>
                <a:cubicBezTo>
                  <a:pt x="1347664" y="-25169"/>
                  <a:pt x="1472010" y="20339"/>
                  <a:pt x="1747594" y="0"/>
                </a:cubicBezTo>
                <a:cubicBezTo>
                  <a:pt x="2023178" y="-20339"/>
                  <a:pt x="1992685" y="12943"/>
                  <a:pt x="2190318" y="0"/>
                </a:cubicBezTo>
                <a:cubicBezTo>
                  <a:pt x="2387951" y="-12943"/>
                  <a:pt x="2559812" y="64867"/>
                  <a:pt x="2819451" y="0"/>
                </a:cubicBezTo>
                <a:cubicBezTo>
                  <a:pt x="3079090" y="-64867"/>
                  <a:pt x="3216313" y="34720"/>
                  <a:pt x="3355380" y="0"/>
                </a:cubicBezTo>
                <a:cubicBezTo>
                  <a:pt x="3494447" y="-34720"/>
                  <a:pt x="3657329" y="56375"/>
                  <a:pt x="3844706" y="0"/>
                </a:cubicBezTo>
                <a:cubicBezTo>
                  <a:pt x="4032083" y="-56375"/>
                  <a:pt x="4431530" y="70818"/>
                  <a:pt x="4660250" y="0"/>
                </a:cubicBezTo>
                <a:cubicBezTo>
                  <a:pt x="4699409" y="127757"/>
                  <a:pt x="4623613" y="326146"/>
                  <a:pt x="4660250" y="483326"/>
                </a:cubicBezTo>
                <a:cubicBezTo>
                  <a:pt x="4527469" y="519809"/>
                  <a:pt x="4330795" y="442509"/>
                  <a:pt x="4170924" y="483326"/>
                </a:cubicBezTo>
                <a:cubicBezTo>
                  <a:pt x="4011053" y="524143"/>
                  <a:pt x="3775134" y="460328"/>
                  <a:pt x="3634995" y="483326"/>
                </a:cubicBezTo>
                <a:cubicBezTo>
                  <a:pt x="3494856" y="506324"/>
                  <a:pt x="3283871" y="418520"/>
                  <a:pt x="3005861" y="483326"/>
                </a:cubicBezTo>
                <a:cubicBezTo>
                  <a:pt x="2727851" y="548132"/>
                  <a:pt x="2667374" y="444477"/>
                  <a:pt x="2516535" y="483326"/>
                </a:cubicBezTo>
                <a:cubicBezTo>
                  <a:pt x="2365696" y="522175"/>
                  <a:pt x="2054161" y="404345"/>
                  <a:pt x="1840799" y="483326"/>
                </a:cubicBezTo>
                <a:cubicBezTo>
                  <a:pt x="1627437" y="562307"/>
                  <a:pt x="1524314" y="441539"/>
                  <a:pt x="1304870" y="483326"/>
                </a:cubicBezTo>
                <a:cubicBezTo>
                  <a:pt x="1085426" y="525113"/>
                  <a:pt x="1015093" y="472711"/>
                  <a:pt x="862146" y="483326"/>
                </a:cubicBezTo>
                <a:cubicBezTo>
                  <a:pt x="709199" y="493941"/>
                  <a:pt x="321535" y="478382"/>
                  <a:pt x="0" y="483326"/>
                </a:cubicBezTo>
                <a:cubicBezTo>
                  <a:pt x="-4110" y="370853"/>
                  <a:pt x="30136" y="212870"/>
                  <a:pt x="0" y="0"/>
                </a:cubicBezTo>
                <a:close/>
              </a:path>
            </a:pathLst>
          </a:custGeom>
          <a:solidFill>
            <a:srgbClr val="36A0E2">
              <a:alpha val="27000"/>
            </a:srgbClr>
          </a:solidFill>
          <a:ln>
            <a:solidFill>
              <a:srgbClr val="286AD5"/>
            </a:solidFill>
            <a:extLst>
              <a:ext uri="{C807C97D-BFC1-408E-A445-0C87EB9F89A2}">
                <ask:lineSketchStyleProps xmlns:ask="http://schemas.microsoft.com/office/drawing/2018/sketchyshapes" sd="4281639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вокзале</a:t>
            </a:r>
          </a:p>
        </p:txBody>
      </p:sp>
      <p:sp>
        <p:nvSpPr>
          <p:cNvPr id="17" name="Google Shape;1984;p32">
            <a:extLst>
              <a:ext uri="{FF2B5EF4-FFF2-40B4-BE49-F238E27FC236}">
                <a16:creationId xmlns:a16="http://schemas.microsoft.com/office/drawing/2014/main" id="{9100CFA3-3BF5-4317-84F4-3864370B9054}"/>
              </a:ext>
            </a:extLst>
          </p:cNvPr>
          <p:cNvSpPr txBox="1">
            <a:spLocks/>
          </p:cNvSpPr>
          <p:nvPr/>
        </p:nvSpPr>
        <p:spPr>
          <a:xfrm>
            <a:off x="145901" y="1228014"/>
            <a:ext cx="4304179" cy="3222066"/>
          </a:xfrm>
          <a:custGeom>
            <a:avLst/>
            <a:gdLst>
              <a:gd name="connsiteX0" fmla="*/ 0 w 4304179"/>
              <a:gd name="connsiteY0" fmla="*/ 0 h 3222066"/>
              <a:gd name="connsiteX1" fmla="*/ 538022 w 4304179"/>
              <a:gd name="connsiteY1" fmla="*/ 0 h 3222066"/>
              <a:gd name="connsiteX2" fmla="*/ 1162128 w 4304179"/>
              <a:gd name="connsiteY2" fmla="*/ 0 h 3222066"/>
              <a:gd name="connsiteX3" fmla="*/ 1743192 w 4304179"/>
              <a:gd name="connsiteY3" fmla="*/ 0 h 3222066"/>
              <a:gd name="connsiteX4" fmla="*/ 2281215 w 4304179"/>
              <a:gd name="connsiteY4" fmla="*/ 0 h 3222066"/>
              <a:gd name="connsiteX5" fmla="*/ 2690112 w 4304179"/>
              <a:gd name="connsiteY5" fmla="*/ 0 h 3222066"/>
              <a:gd name="connsiteX6" fmla="*/ 3271176 w 4304179"/>
              <a:gd name="connsiteY6" fmla="*/ 0 h 3222066"/>
              <a:gd name="connsiteX7" fmla="*/ 3809198 w 4304179"/>
              <a:gd name="connsiteY7" fmla="*/ 0 h 3222066"/>
              <a:gd name="connsiteX8" fmla="*/ 4304179 w 4304179"/>
              <a:gd name="connsiteY8" fmla="*/ 0 h 3222066"/>
              <a:gd name="connsiteX9" fmla="*/ 4304179 w 4304179"/>
              <a:gd name="connsiteY9" fmla="*/ 537011 h 3222066"/>
              <a:gd name="connsiteX10" fmla="*/ 4304179 w 4304179"/>
              <a:gd name="connsiteY10" fmla="*/ 1106243 h 3222066"/>
              <a:gd name="connsiteX11" fmla="*/ 4304179 w 4304179"/>
              <a:gd name="connsiteY11" fmla="*/ 1643254 h 3222066"/>
              <a:gd name="connsiteX12" fmla="*/ 4304179 w 4304179"/>
              <a:gd name="connsiteY12" fmla="*/ 2148044 h 3222066"/>
              <a:gd name="connsiteX13" fmla="*/ 4304179 w 4304179"/>
              <a:gd name="connsiteY13" fmla="*/ 2588393 h 3222066"/>
              <a:gd name="connsiteX14" fmla="*/ 4304179 w 4304179"/>
              <a:gd name="connsiteY14" fmla="*/ 3222066 h 3222066"/>
              <a:gd name="connsiteX15" fmla="*/ 3766157 w 4304179"/>
              <a:gd name="connsiteY15" fmla="*/ 3222066 h 3222066"/>
              <a:gd name="connsiteX16" fmla="*/ 3142051 w 4304179"/>
              <a:gd name="connsiteY16" fmla="*/ 3222066 h 3222066"/>
              <a:gd name="connsiteX17" fmla="*/ 2604028 w 4304179"/>
              <a:gd name="connsiteY17" fmla="*/ 3222066 h 3222066"/>
              <a:gd name="connsiteX18" fmla="*/ 2066006 w 4304179"/>
              <a:gd name="connsiteY18" fmla="*/ 3222066 h 3222066"/>
              <a:gd name="connsiteX19" fmla="*/ 1571025 w 4304179"/>
              <a:gd name="connsiteY19" fmla="*/ 3222066 h 3222066"/>
              <a:gd name="connsiteX20" fmla="*/ 1119087 w 4304179"/>
              <a:gd name="connsiteY20" fmla="*/ 3222066 h 3222066"/>
              <a:gd name="connsiteX21" fmla="*/ 667148 w 4304179"/>
              <a:gd name="connsiteY21" fmla="*/ 3222066 h 3222066"/>
              <a:gd name="connsiteX22" fmla="*/ 0 w 4304179"/>
              <a:gd name="connsiteY22" fmla="*/ 3222066 h 3222066"/>
              <a:gd name="connsiteX23" fmla="*/ 0 w 4304179"/>
              <a:gd name="connsiteY23" fmla="*/ 2781717 h 3222066"/>
              <a:gd name="connsiteX24" fmla="*/ 0 w 4304179"/>
              <a:gd name="connsiteY24" fmla="*/ 2212485 h 3222066"/>
              <a:gd name="connsiteX25" fmla="*/ 0 w 4304179"/>
              <a:gd name="connsiteY25" fmla="*/ 1675474 h 3222066"/>
              <a:gd name="connsiteX26" fmla="*/ 0 w 4304179"/>
              <a:gd name="connsiteY26" fmla="*/ 1170684 h 3222066"/>
              <a:gd name="connsiteX27" fmla="*/ 0 w 4304179"/>
              <a:gd name="connsiteY27" fmla="*/ 601452 h 3222066"/>
              <a:gd name="connsiteX28" fmla="*/ 0 w 4304179"/>
              <a:gd name="connsiteY28" fmla="*/ 0 h 32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4179" h="3222066" fill="none" extrusionOk="0">
                <a:moveTo>
                  <a:pt x="0" y="0"/>
                </a:moveTo>
                <a:cubicBezTo>
                  <a:pt x="128493" y="-60172"/>
                  <a:pt x="365000" y="11684"/>
                  <a:pt x="538022" y="0"/>
                </a:cubicBezTo>
                <a:cubicBezTo>
                  <a:pt x="711044" y="-11684"/>
                  <a:pt x="1021527" y="44713"/>
                  <a:pt x="1162128" y="0"/>
                </a:cubicBezTo>
                <a:cubicBezTo>
                  <a:pt x="1302729" y="-44713"/>
                  <a:pt x="1607546" y="27184"/>
                  <a:pt x="1743192" y="0"/>
                </a:cubicBezTo>
                <a:cubicBezTo>
                  <a:pt x="1878838" y="-27184"/>
                  <a:pt x="2059472" y="57333"/>
                  <a:pt x="2281215" y="0"/>
                </a:cubicBezTo>
                <a:cubicBezTo>
                  <a:pt x="2502958" y="-57333"/>
                  <a:pt x="2602228" y="39055"/>
                  <a:pt x="2690112" y="0"/>
                </a:cubicBezTo>
                <a:cubicBezTo>
                  <a:pt x="2777996" y="-39055"/>
                  <a:pt x="3016505" y="35963"/>
                  <a:pt x="3271176" y="0"/>
                </a:cubicBezTo>
                <a:cubicBezTo>
                  <a:pt x="3525847" y="-35963"/>
                  <a:pt x="3541926" y="21477"/>
                  <a:pt x="3809198" y="0"/>
                </a:cubicBezTo>
                <a:cubicBezTo>
                  <a:pt x="4076470" y="-21477"/>
                  <a:pt x="4074114" y="2428"/>
                  <a:pt x="4304179" y="0"/>
                </a:cubicBezTo>
                <a:cubicBezTo>
                  <a:pt x="4364114" y="241807"/>
                  <a:pt x="4260413" y="343776"/>
                  <a:pt x="4304179" y="537011"/>
                </a:cubicBezTo>
                <a:cubicBezTo>
                  <a:pt x="4347945" y="730246"/>
                  <a:pt x="4258578" y="849375"/>
                  <a:pt x="4304179" y="1106243"/>
                </a:cubicBezTo>
                <a:cubicBezTo>
                  <a:pt x="4349780" y="1363111"/>
                  <a:pt x="4240627" y="1400499"/>
                  <a:pt x="4304179" y="1643254"/>
                </a:cubicBezTo>
                <a:cubicBezTo>
                  <a:pt x="4367731" y="1886009"/>
                  <a:pt x="4277957" y="1932947"/>
                  <a:pt x="4304179" y="2148044"/>
                </a:cubicBezTo>
                <a:cubicBezTo>
                  <a:pt x="4330401" y="2363141"/>
                  <a:pt x="4292196" y="2477578"/>
                  <a:pt x="4304179" y="2588393"/>
                </a:cubicBezTo>
                <a:cubicBezTo>
                  <a:pt x="4316162" y="2699208"/>
                  <a:pt x="4281470" y="3029029"/>
                  <a:pt x="4304179" y="3222066"/>
                </a:cubicBezTo>
                <a:cubicBezTo>
                  <a:pt x="4133376" y="3242806"/>
                  <a:pt x="3974361" y="3179234"/>
                  <a:pt x="3766157" y="3222066"/>
                </a:cubicBezTo>
                <a:cubicBezTo>
                  <a:pt x="3557953" y="3264898"/>
                  <a:pt x="3324869" y="3176381"/>
                  <a:pt x="3142051" y="3222066"/>
                </a:cubicBezTo>
                <a:cubicBezTo>
                  <a:pt x="2959233" y="3267751"/>
                  <a:pt x="2764196" y="3194704"/>
                  <a:pt x="2604028" y="3222066"/>
                </a:cubicBezTo>
                <a:cubicBezTo>
                  <a:pt x="2443860" y="3249428"/>
                  <a:pt x="2319955" y="3192051"/>
                  <a:pt x="2066006" y="3222066"/>
                </a:cubicBezTo>
                <a:cubicBezTo>
                  <a:pt x="1812057" y="3252081"/>
                  <a:pt x="1687075" y="3170360"/>
                  <a:pt x="1571025" y="3222066"/>
                </a:cubicBezTo>
                <a:cubicBezTo>
                  <a:pt x="1454975" y="3273772"/>
                  <a:pt x="1341107" y="3220236"/>
                  <a:pt x="1119087" y="3222066"/>
                </a:cubicBezTo>
                <a:cubicBezTo>
                  <a:pt x="897067" y="3223896"/>
                  <a:pt x="783144" y="3195094"/>
                  <a:pt x="667148" y="3222066"/>
                </a:cubicBezTo>
                <a:cubicBezTo>
                  <a:pt x="551152" y="3249038"/>
                  <a:pt x="229263" y="3178133"/>
                  <a:pt x="0" y="3222066"/>
                </a:cubicBezTo>
                <a:cubicBezTo>
                  <a:pt x="-4957" y="3102252"/>
                  <a:pt x="47556" y="3000740"/>
                  <a:pt x="0" y="2781717"/>
                </a:cubicBezTo>
                <a:cubicBezTo>
                  <a:pt x="-47556" y="2562694"/>
                  <a:pt x="12946" y="2451544"/>
                  <a:pt x="0" y="2212485"/>
                </a:cubicBezTo>
                <a:cubicBezTo>
                  <a:pt x="-12946" y="1973426"/>
                  <a:pt x="20178" y="1941428"/>
                  <a:pt x="0" y="1675474"/>
                </a:cubicBezTo>
                <a:cubicBezTo>
                  <a:pt x="-20178" y="1409520"/>
                  <a:pt x="12357" y="1347800"/>
                  <a:pt x="0" y="1170684"/>
                </a:cubicBezTo>
                <a:cubicBezTo>
                  <a:pt x="-12357" y="993568"/>
                  <a:pt x="19403" y="860827"/>
                  <a:pt x="0" y="601452"/>
                </a:cubicBezTo>
                <a:cubicBezTo>
                  <a:pt x="-19403" y="342077"/>
                  <a:pt x="7925" y="222576"/>
                  <a:pt x="0" y="0"/>
                </a:cubicBezTo>
                <a:close/>
              </a:path>
              <a:path w="4304179" h="3222066" stroke="0" extrusionOk="0">
                <a:moveTo>
                  <a:pt x="0" y="0"/>
                </a:moveTo>
                <a:cubicBezTo>
                  <a:pt x="183569" y="-23236"/>
                  <a:pt x="227409" y="34962"/>
                  <a:pt x="408897" y="0"/>
                </a:cubicBezTo>
                <a:cubicBezTo>
                  <a:pt x="590385" y="-34962"/>
                  <a:pt x="641694" y="16867"/>
                  <a:pt x="817794" y="0"/>
                </a:cubicBezTo>
                <a:cubicBezTo>
                  <a:pt x="993894" y="-16867"/>
                  <a:pt x="1198677" y="21350"/>
                  <a:pt x="1441900" y="0"/>
                </a:cubicBezTo>
                <a:cubicBezTo>
                  <a:pt x="1685123" y="-21350"/>
                  <a:pt x="1854748" y="5454"/>
                  <a:pt x="2022964" y="0"/>
                </a:cubicBezTo>
                <a:cubicBezTo>
                  <a:pt x="2191180" y="-5454"/>
                  <a:pt x="2320107" y="20425"/>
                  <a:pt x="2431861" y="0"/>
                </a:cubicBezTo>
                <a:cubicBezTo>
                  <a:pt x="2543615" y="-20425"/>
                  <a:pt x="2708106" y="29162"/>
                  <a:pt x="2883800" y="0"/>
                </a:cubicBezTo>
                <a:cubicBezTo>
                  <a:pt x="3059494" y="-29162"/>
                  <a:pt x="3181265" y="3499"/>
                  <a:pt x="3292697" y="0"/>
                </a:cubicBezTo>
                <a:cubicBezTo>
                  <a:pt x="3404129" y="-3499"/>
                  <a:pt x="3993179" y="81291"/>
                  <a:pt x="4304179" y="0"/>
                </a:cubicBezTo>
                <a:cubicBezTo>
                  <a:pt x="4366747" y="152747"/>
                  <a:pt x="4254754" y="335068"/>
                  <a:pt x="4304179" y="601452"/>
                </a:cubicBezTo>
                <a:cubicBezTo>
                  <a:pt x="4353604" y="867836"/>
                  <a:pt x="4236389" y="918780"/>
                  <a:pt x="4304179" y="1170684"/>
                </a:cubicBezTo>
                <a:cubicBezTo>
                  <a:pt x="4371969" y="1422588"/>
                  <a:pt x="4253496" y="1489222"/>
                  <a:pt x="4304179" y="1643254"/>
                </a:cubicBezTo>
                <a:cubicBezTo>
                  <a:pt x="4354862" y="1797286"/>
                  <a:pt x="4267986" y="1912368"/>
                  <a:pt x="4304179" y="2148044"/>
                </a:cubicBezTo>
                <a:cubicBezTo>
                  <a:pt x="4340372" y="2383720"/>
                  <a:pt x="4296822" y="2563518"/>
                  <a:pt x="4304179" y="2749496"/>
                </a:cubicBezTo>
                <a:cubicBezTo>
                  <a:pt x="4311536" y="2935474"/>
                  <a:pt x="4265553" y="3102942"/>
                  <a:pt x="4304179" y="3222066"/>
                </a:cubicBezTo>
                <a:cubicBezTo>
                  <a:pt x="4160171" y="3236792"/>
                  <a:pt x="3953477" y="3177071"/>
                  <a:pt x="3809198" y="3222066"/>
                </a:cubicBezTo>
                <a:cubicBezTo>
                  <a:pt x="3664919" y="3267061"/>
                  <a:pt x="3438774" y="3162415"/>
                  <a:pt x="3228134" y="3222066"/>
                </a:cubicBezTo>
                <a:cubicBezTo>
                  <a:pt x="3017494" y="3281717"/>
                  <a:pt x="2911115" y="3207403"/>
                  <a:pt x="2647070" y="3222066"/>
                </a:cubicBezTo>
                <a:cubicBezTo>
                  <a:pt x="2383025" y="3236729"/>
                  <a:pt x="2283135" y="3217653"/>
                  <a:pt x="2066006" y="3222066"/>
                </a:cubicBezTo>
                <a:cubicBezTo>
                  <a:pt x="1848877" y="3226479"/>
                  <a:pt x="1814937" y="3221515"/>
                  <a:pt x="1657109" y="3222066"/>
                </a:cubicBezTo>
                <a:cubicBezTo>
                  <a:pt x="1499281" y="3222617"/>
                  <a:pt x="1271553" y="3199684"/>
                  <a:pt x="1076045" y="3222066"/>
                </a:cubicBezTo>
                <a:cubicBezTo>
                  <a:pt x="880537" y="3244448"/>
                  <a:pt x="819679" y="3170321"/>
                  <a:pt x="581064" y="3222066"/>
                </a:cubicBezTo>
                <a:cubicBezTo>
                  <a:pt x="342449" y="3273811"/>
                  <a:pt x="196802" y="3198484"/>
                  <a:pt x="0" y="3222066"/>
                </a:cubicBezTo>
                <a:cubicBezTo>
                  <a:pt x="-62634" y="3069639"/>
                  <a:pt x="69794" y="2746388"/>
                  <a:pt x="0" y="2620614"/>
                </a:cubicBezTo>
                <a:cubicBezTo>
                  <a:pt x="-69794" y="2494840"/>
                  <a:pt x="14045" y="2245043"/>
                  <a:pt x="0" y="2115823"/>
                </a:cubicBezTo>
                <a:cubicBezTo>
                  <a:pt x="-14045" y="1986603"/>
                  <a:pt x="27957" y="1835936"/>
                  <a:pt x="0" y="1611033"/>
                </a:cubicBezTo>
                <a:cubicBezTo>
                  <a:pt x="-27957" y="1386130"/>
                  <a:pt x="39183" y="1241474"/>
                  <a:pt x="0" y="1009581"/>
                </a:cubicBezTo>
                <a:cubicBezTo>
                  <a:pt x="-39183" y="777688"/>
                  <a:pt x="46703" y="642924"/>
                  <a:pt x="0" y="504790"/>
                </a:cubicBezTo>
                <a:cubicBezTo>
                  <a:pt x="-46703" y="366656"/>
                  <a:pt x="10209" y="172025"/>
                  <a:pt x="0" y="0"/>
                </a:cubicBezTo>
                <a:close/>
              </a:path>
            </a:pathLst>
          </a:custGeom>
          <a:solidFill>
            <a:srgbClr val="41C9EB">
              <a:alpha val="57000"/>
            </a:srgbClr>
          </a:solidFill>
          <a:ln>
            <a:solidFill>
              <a:srgbClr val="2769D5"/>
            </a:solidFill>
            <a:extLst>
              <a:ext uri="{C807C97D-BFC1-408E-A445-0C87EB9F89A2}">
                <ask:lineSketchStyleProps xmlns:ask="http://schemas.microsoft.com/office/drawing/2018/sketchyshapes" sd="149057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бегай по платформе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можно поскользнуться или упасть.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близко к краю платформы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поезд может подъехать быстро, и это опасно.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Жди поезд только на специально отведённых местах —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заходи за жёлтую линию.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переходи пути без разрешения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переходить через пути можно только там, где есть пешеходный переход или мост.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564A1-4E5D-49EB-858E-151A101F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658" y="166996"/>
            <a:ext cx="1667659" cy="22755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73919A-4CDD-400A-AFAB-17A8B38B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505" y="2776514"/>
            <a:ext cx="1832627" cy="22755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15303E-5DDF-4F7D-84FF-CFCD47E38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579" y="1107944"/>
            <a:ext cx="1767841" cy="21631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3067846" y="187235"/>
            <a:ext cx="3008305" cy="544286"/>
          </a:xfrm>
          <a:custGeom>
            <a:avLst/>
            <a:gdLst>
              <a:gd name="connsiteX0" fmla="*/ 0 w 3008305"/>
              <a:gd name="connsiteY0" fmla="*/ 0 h 544286"/>
              <a:gd name="connsiteX1" fmla="*/ 411135 w 3008305"/>
              <a:gd name="connsiteY1" fmla="*/ 0 h 544286"/>
              <a:gd name="connsiteX2" fmla="*/ 882436 w 3008305"/>
              <a:gd name="connsiteY2" fmla="*/ 0 h 544286"/>
              <a:gd name="connsiteX3" fmla="*/ 1353737 w 3008305"/>
              <a:gd name="connsiteY3" fmla="*/ 0 h 544286"/>
              <a:gd name="connsiteX4" fmla="*/ 1825038 w 3008305"/>
              <a:gd name="connsiteY4" fmla="*/ 0 h 544286"/>
              <a:gd name="connsiteX5" fmla="*/ 2266256 w 3008305"/>
              <a:gd name="connsiteY5" fmla="*/ 0 h 544286"/>
              <a:gd name="connsiteX6" fmla="*/ 3008305 w 3008305"/>
              <a:gd name="connsiteY6" fmla="*/ 0 h 544286"/>
              <a:gd name="connsiteX7" fmla="*/ 3008305 w 3008305"/>
              <a:gd name="connsiteY7" fmla="*/ 544286 h 544286"/>
              <a:gd name="connsiteX8" fmla="*/ 2446755 w 3008305"/>
              <a:gd name="connsiteY8" fmla="*/ 544286 h 544286"/>
              <a:gd name="connsiteX9" fmla="*/ 2035620 w 3008305"/>
              <a:gd name="connsiteY9" fmla="*/ 544286 h 544286"/>
              <a:gd name="connsiteX10" fmla="*/ 1624485 w 3008305"/>
              <a:gd name="connsiteY10" fmla="*/ 544286 h 544286"/>
              <a:gd name="connsiteX11" fmla="*/ 1213350 w 3008305"/>
              <a:gd name="connsiteY11" fmla="*/ 544286 h 544286"/>
              <a:gd name="connsiteX12" fmla="*/ 772132 w 3008305"/>
              <a:gd name="connsiteY12" fmla="*/ 544286 h 544286"/>
              <a:gd name="connsiteX13" fmla="*/ 0 w 3008305"/>
              <a:gd name="connsiteY13" fmla="*/ 544286 h 544286"/>
              <a:gd name="connsiteX14" fmla="*/ 0 w 3008305"/>
              <a:gd name="connsiteY14" fmla="*/ 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8305" h="544286" fill="none" extrusionOk="0">
                <a:moveTo>
                  <a:pt x="0" y="0"/>
                </a:moveTo>
                <a:cubicBezTo>
                  <a:pt x="104552" y="-18239"/>
                  <a:pt x="297459" y="23498"/>
                  <a:pt x="411135" y="0"/>
                </a:cubicBezTo>
                <a:cubicBezTo>
                  <a:pt x="524811" y="-23498"/>
                  <a:pt x="764676" y="52440"/>
                  <a:pt x="882436" y="0"/>
                </a:cubicBezTo>
                <a:cubicBezTo>
                  <a:pt x="1000196" y="-52440"/>
                  <a:pt x="1125897" y="4628"/>
                  <a:pt x="1353737" y="0"/>
                </a:cubicBezTo>
                <a:cubicBezTo>
                  <a:pt x="1581577" y="-4628"/>
                  <a:pt x="1699466" y="45176"/>
                  <a:pt x="1825038" y="0"/>
                </a:cubicBezTo>
                <a:cubicBezTo>
                  <a:pt x="1950610" y="-45176"/>
                  <a:pt x="2114236" y="26840"/>
                  <a:pt x="2266256" y="0"/>
                </a:cubicBezTo>
                <a:cubicBezTo>
                  <a:pt x="2418276" y="-26840"/>
                  <a:pt x="2753722" y="35237"/>
                  <a:pt x="3008305" y="0"/>
                </a:cubicBezTo>
                <a:cubicBezTo>
                  <a:pt x="3040953" y="168582"/>
                  <a:pt x="2945620" y="300372"/>
                  <a:pt x="3008305" y="544286"/>
                </a:cubicBezTo>
                <a:cubicBezTo>
                  <a:pt x="2765299" y="544809"/>
                  <a:pt x="2641707" y="516028"/>
                  <a:pt x="2446755" y="544286"/>
                </a:cubicBezTo>
                <a:cubicBezTo>
                  <a:pt x="2251803" y="572544"/>
                  <a:pt x="2238395" y="538370"/>
                  <a:pt x="2035620" y="544286"/>
                </a:cubicBezTo>
                <a:cubicBezTo>
                  <a:pt x="1832845" y="550202"/>
                  <a:pt x="1811265" y="518185"/>
                  <a:pt x="1624485" y="544286"/>
                </a:cubicBezTo>
                <a:cubicBezTo>
                  <a:pt x="1437706" y="570387"/>
                  <a:pt x="1414745" y="535946"/>
                  <a:pt x="1213350" y="544286"/>
                </a:cubicBezTo>
                <a:cubicBezTo>
                  <a:pt x="1011955" y="552626"/>
                  <a:pt x="923600" y="529154"/>
                  <a:pt x="772132" y="544286"/>
                </a:cubicBezTo>
                <a:cubicBezTo>
                  <a:pt x="620664" y="559418"/>
                  <a:pt x="358854" y="518026"/>
                  <a:pt x="0" y="544286"/>
                </a:cubicBezTo>
                <a:cubicBezTo>
                  <a:pt x="-61503" y="388039"/>
                  <a:pt x="49107" y="125990"/>
                  <a:pt x="0" y="0"/>
                </a:cubicBezTo>
                <a:close/>
              </a:path>
              <a:path w="3008305" h="544286" stroke="0" extrusionOk="0">
                <a:moveTo>
                  <a:pt x="0" y="0"/>
                </a:moveTo>
                <a:cubicBezTo>
                  <a:pt x="179403" y="-26692"/>
                  <a:pt x="344443" y="19522"/>
                  <a:pt x="441218" y="0"/>
                </a:cubicBezTo>
                <a:cubicBezTo>
                  <a:pt x="537993" y="-19522"/>
                  <a:pt x="715383" y="26614"/>
                  <a:pt x="972685" y="0"/>
                </a:cubicBezTo>
                <a:cubicBezTo>
                  <a:pt x="1229987" y="-26614"/>
                  <a:pt x="1325731" y="1659"/>
                  <a:pt x="1504153" y="0"/>
                </a:cubicBezTo>
                <a:cubicBezTo>
                  <a:pt x="1682575" y="-1659"/>
                  <a:pt x="1806899" y="14711"/>
                  <a:pt x="1915288" y="0"/>
                </a:cubicBezTo>
                <a:cubicBezTo>
                  <a:pt x="2023677" y="-14711"/>
                  <a:pt x="2295619" y="48842"/>
                  <a:pt x="2446755" y="0"/>
                </a:cubicBezTo>
                <a:cubicBezTo>
                  <a:pt x="2597891" y="-48842"/>
                  <a:pt x="2806717" y="45693"/>
                  <a:pt x="3008305" y="0"/>
                </a:cubicBezTo>
                <a:cubicBezTo>
                  <a:pt x="3010229" y="165049"/>
                  <a:pt x="2994066" y="408479"/>
                  <a:pt x="3008305" y="544286"/>
                </a:cubicBezTo>
                <a:cubicBezTo>
                  <a:pt x="2900100" y="564950"/>
                  <a:pt x="2708635" y="494661"/>
                  <a:pt x="2537004" y="544286"/>
                </a:cubicBezTo>
                <a:cubicBezTo>
                  <a:pt x="2365373" y="593911"/>
                  <a:pt x="2209373" y="500082"/>
                  <a:pt x="2095786" y="544286"/>
                </a:cubicBezTo>
                <a:cubicBezTo>
                  <a:pt x="1982199" y="588490"/>
                  <a:pt x="1709790" y="509493"/>
                  <a:pt x="1564319" y="544286"/>
                </a:cubicBezTo>
                <a:cubicBezTo>
                  <a:pt x="1418848" y="579079"/>
                  <a:pt x="1313471" y="525166"/>
                  <a:pt x="1093017" y="544286"/>
                </a:cubicBezTo>
                <a:cubicBezTo>
                  <a:pt x="872563" y="563406"/>
                  <a:pt x="743497" y="524326"/>
                  <a:pt x="561550" y="544286"/>
                </a:cubicBezTo>
                <a:cubicBezTo>
                  <a:pt x="379603" y="564246"/>
                  <a:pt x="151088" y="539703"/>
                  <a:pt x="0" y="544286"/>
                </a:cubicBezTo>
                <a:cubicBezTo>
                  <a:pt x="-30003" y="360396"/>
                  <a:pt x="5057" y="163078"/>
                  <a:pt x="0" y="0"/>
                </a:cubicBezTo>
                <a:close/>
              </a:path>
            </a:pathLst>
          </a:custGeom>
          <a:solidFill>
            <a:srgbClr val="36A0E2">
              <a:alpha val="27000"/>
            </a:srgbClr>
          </a:solidFill>
          <a:ln>
            <a:solidFill>
              <a:srgbClr val="286AD5"/>
            </a:solidFill>
            <a:extLst>
              <a:ext uri="{C807C97D-BFC1-408E-A445-0C87EB9F89A2}">
                <ask:lineSketchStyleProps xmlns:ask="http://schemas.microsoft.com/office/drawing/2018/sketchyshapes" sd="4281639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в поезде</a:t>
            </a:r>
          </a:p>
        </p:txBody>
      </p:sp>
      <p:sp>
        <p:nvSpPr>
          <p:cNvPr id="6" name="Google Shape;1984;p32">
            <a:extLst>
              <a:ext uri="{FF2B5EF4-FFF2-40B4-BE49-F238E27FC236}">
                <a16:creationId xmlns:a16="http://schemas.microsoft.com/office/drawing/2014/main" id="{2C308823-B2C5-4195-91AA-FAC242049BF6}"/>
              </a:ext>
            </a:extLst>
          </p:cNvPr>
          <p:cNvSpPr txBox="1">
            <a:spLocks/>
          </p:cNvSpPr>
          <p:nvPr/>
        </p:nvSpPr>
        <p:spPr>
          <a:xfrm>
            <a:off x="566352" y="862255"/>
            <a:ext cx="8011291" cy="1237602"/>
          </a:xfrm>
          <a:custGeom>
            <a:avLst/>
            <a:gdLst>
              <a:gd name="connsiteX0" fmla="*/ 0 w 8011291"/>
              <a:gd name="connsiteY0" fmla="*/ 0 h 1237602"/>
              <a:gd name="connsiteX1" fmla="*/ 572235 w 8011291"/>
              <a:gd name="connsiteY1" fmla="*/ 0 h 1237602"/>
              <a:gd name="connsiteX2" fmla="*/ 984244 w 8011291"/>
              <a:gd name="connsiteY2" fmla="*/ 0 h 1237602"/>
              <a:gd name="connsiteX3" fmla="*/ 1716705 w 8011291"/>
              <a:gd name="connsiteY3" fmla="*/ 0 h 1237602"/>
              <a:gd name="connsiteX4" fmla="*/ 2369053 w 8011291"/>
              <a:gd name="connsiteY4" fmla="*/ 0 h 1237602"/>
              <a:gd name="connsiteX5" fmla="*/ 3021401 w 8011291"/>
              <a:gd name="connsiteY5" fmla="*/ 0 h 1237602"/>
              <a:gd name="connsiteX6" fmla="*/ 3433410 w 8011291"/>
              <a:gd name="connsiteY6" fmla="*/ 0 h 1237602"/>
              <a:gd name="connsiteX7" fmla="*/ 4165871 w 8011291"/>
              <a:gd name="connsiteY7" fmla="*/ 0 h 1237602"/>
              <a:gd name="connsiteX8" fmla="*/ 4818219 w 8011291"/>
              <a:gd name="connsiteY8" fmla="*/ 0 h 1237602"/>
              <a:gd name="connsiteX9" fmla="*/ 5230229 w 8011291"/>
              <a:gd name="connsiteY9" fmla="*/ 0 h 1237602"/>
              <a:gd name="connsiteX10" fmla="*/ 5562125 w 8011291"/>
              <a:gd name="connsiteY10" fmla="*/ 0 h 1237602"/>
              <a:gd name="connsiteX11" fmla="*/ 5894021 w 8011291"/>
              <a:gd name="connsiteY11" fmla="*/ 0 h 1237602"/>
              <a:gd name="connsiteX12" fmla="*/ 6466256 w 8011291"/>
              <a:gd name="connsiteY12" fmla="*/ 0 h 1237602"/>
              <a:gd name="connsiteX13" fmla="*/ 6878266 w 8011291"/>
              <a:gd name="connsiteY13" fmla="*/ 0 h 1237602"/>
              <a:gd name="connsiteX14" fmla="*/ 7210162 w 8011291"/>
              <a:gd name="connsiteY14" fmla="*/ 0 h 1237602"/>
              <a:gd name="connsiteX15" fmla="*/ 8011291 w 8011291"/>
              <a:gd name="connsiteY15" fmla="*/ 0 h 1237602"/>
              <a:gd name="connsiteX16" fmla="*/ 8011291 w 8011291"/>
              <a:gd name="connsiteY16" fmla="*/ 400158 h 1237602"/>
              <a:gd name="connsiteX17" fmla="*/ 8011291 w 8011291"/>
              <a:gd name="connsiteY17" fmla="*/ 837444 h 1237602"/>
              <a:gd name="connsiteX18" fmla="*/ 8011291 w 8011291"/>
              <a:gd name="connsiteY18" fmla="*/ 1237602 h 1237602"/>
              <a:gd name="connsiteX19" fmla="*/ 7519169 w 8011291"/>
              <a:gd name="connsiteY19" fmla="*/ 1237602 h 1237602"/>
              <a:gd name="connsiteX20" fmla="*/ 6946934 w 8011291"/>
              <a:gd name="connsiteY20" fmla="*/ 1237602 h 1237602"/>
              <a:gd name="connsiteX21" fmla="*/ 6214473 w 8011291"/>
              <a:gd name="connsiteY21" fmla="*/ 1237602 h 1237602"/>
              <a:gd name="connsiteX22" fmla="*/ 5722351 w 8011291"/>
              <a:gd name="connsiteY22" fmla="*/ 1237602 h 1237602"/>
              <a:gd name="connsiteX23" fmla="*/ 5070003 w 8011291"/>
              <a:gd name="connsiteY23" fmla="*/ 1237602 h 1237602"/>
              <a:gd name="connsiteX24" fmla="*/ 4337542 w 8011291"/>
              <a:gd name="connsiteY24" fmla="*/ 1237602 h 1237602"/>
              <a:gd name="connsiteX25" fmla="*/ 3765307 w 8011291"/>
              <a:gd name="connsiteY25" fmla="*/ 1237602 h 1237602"/>
              <a:gd name="connsiteX26" fmla="*/ 3112959 w 8011291"/>
              <a:gd name="connsiteY26" fmla="*/ 1237602 h 1237602"/>
              <a:gd name="connsiteX27" fmla="*/ 2460611 w 8011291"/>
              <a:gd name="connsiteY27" fmla="*/ 1237602 h 1237602"/>
              <a:gd name="connsiteX28" fmla="*/ 1808263 w 8011291"/>
              <a:gd name="connsiteY28" fmla="*/ 1237602 h 1237602"/>
              <a:gd name="connsiteX29" fmla="*/ 1476366 w 8011291"/>
              <a:gd name="connsiteY29" fmla="*/ 1237602 h 1237602"/>
              <a:gd name="connsiteX30" fmla="*/ 1144470 w 8011291"/>
              <a:gd name="connsiteY30" fmla="*/ 1237602 h 1237602"/>
              <a:gd name="connsiteX31" fmla="*/ 652348 w 8011291"/>
              <a:gd name="connsiteY31" fmla="*/ 1237602 h 1237602"/>
              <a:gd name="connsiteX32" fmla="*/ 0 w 8011291"/>
              <a:gd name="connsiteY32" fmla="*/ 1237602 h 1237602"/>
              <a:gd name="connsiteX33" fmla="*/ 0 w 8011291"/>
              <a:gd name="connsiteY33" fmla="*/ 812692 h 1237602"/>
              <a:gd name="connsiteX34" fmla="*/ 0 w 8011291"/>
              <a:gd name="connsiteY34" fmla="*/ 437286 h 1237602"/>
              <a:gd name="connsiteX35" fmla="*/ 0 w 8011291"/>
              <a:gd name="connsiteY35" fmla="*/ 0 h 12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11291" h="1237602" fill="none" extrusionOk="0">
                <a:moveTo>
                  <a:pt x="0" y="0"/>
                </a:moveTo>
                <a:cubicBezTo>
                  <a:pt x="253946" y="-8306"/>
                  <a:pt x="368809" y="35716"/>
                  <a:pt x="572235" y="0"/>
                </a:cubicBezTo>
                <a:cubicBezTo>
                  <a:pt x="775661" y="-35716"/>
                  <a:pt x="890647" y="5921"/>
                  <a:pt x="984244" y="0"/>
                </a:cubicBezTo>
                <a:cubicBezTo>
                  <a:pt x="1077841" y="-5921"/>
                  <a:pt x="1377502" y="17067"/>
                  <a:pt x="1716705" y="0"/>
                </a:cubicBezTo>
                <a:cubicBezTo>
                  <a:pt x="2055908" y="-17067"/>
                  <a:pt x="2163794" y="1645"/>
                  <a:pt x="2369053" y="0"/>
                </a:cubicBezTo>
                <a:cubicBezTo>
                  <a:pt x="2574312" y="-1645"/>
                  <a:pt x="2739637" y="70156"/>
                  <a:pt x="3021401" y="0"/>
                </a:cubicBezTo>
                <a:cubicBezTo>
                  <a:pt x="3303165" y="-70156"/>
                  <a:pt x="3348264" y="8204"/>
                  <a:pt x="3433410" y="0"/>
                </a:cubicBezTo>
                <a:cubicBezTo>
                  <a:pt x="3518556" y="-8204"/>
                  <a:pt x="3860864" y="82676"/>
                  <a:pt x="4165871" y="0"/>
                </a:cubicBezTo>
                <a:cubicBezTo>
                  <a:pt x="4470878" y="-82676"/>
                  <a:pt x="4625997" y="56918"/>
                  <a:pt x="4818219" y="0"/>
                </a:cubicBezTo>
                <a:cubicBezTo>
                  <a:pt x="5010441" y="-56918"/>
                  <a:pt x="5035845" y="20721"/>
                  <a:pt x="5230229" y="0"/>
                </a:cubicBezTo>
                <a:cubicBezTo>
                  <a:pt x="5424613" y="-20721"/>
                  <a:pt x="5462458" y="5593"/>
                  <a:pt x="5562125" y="0"/>
                </a:cubicBezTo>
                <a:cubicBezTo>
                  <a:pt x="5661792" y="-5593"/>
                  <a:pt x="5797944" y="3180"/>
                  <a:pt x="5894021" y="0"/>
                </a:cubicBezTo>
                <a:cubicBezTo>
                  <a:pt x="5990098" y="-3180"/>
                  <a:pt x="6265436" y="49375"/>
                  <a:pt x="6466256" y="0"/>
                </a:cubicBezTo>
                <a:cubicBezTo>
                  <a:pt x="6667076" y="-49375"/>
                  <a:pt x="6696304" y="6315"/>
                  <a:pt x="6878266" y="0"/>
                </a:cubicBezTo>
                <a:cubicBezTo>
                  <a:pt x="7060228" y="-6315"/>
                  <a:pt x="7082543" y="26733"/>
                  <a:pt x="7210162" y="0"/>
                </a:cubicBezTo>
                <a:cubicBezTo>
                  <a:pt x="7337781" y="-26733"/>
                  <a:pt x="7752842" y="6953"/>
                  <a:pt x="8011291" y="0"/>
                </a:cubicBezTo>
                <a:cubicBezTo>
                  <a:pt x="8051659" y="91406"/>
                  <a:pt x="7998341" y="257719"/>
                  <a:pt x="8011291" y="400158"/>
                </a:cubicBezTo>
                <a:cubicBezTo>
                  <a:pt x="8024241" y="542597"/>
                  <a:pt x="8003531" y="632301"/>
                  <a:pt x="8011291" y="837444"/>
                </a:cubicBezTo>
                <a:cubicBezTo>
                  <a:pt x="8019051" y="1042587"/>
                  <a:pt x="7985263" y="1090045"/>
                  <a:pt x="8011291" y="1237602"/>
                </a:cubicBezTo>
                <a:cubicBezTo>
                  <a:pt x="7872618" y="1293855"/>
                  <a:pt x="7685232" y="1185806"/>
                  <a:pt x="7519169" y="1237602"/>
                </a:cubicBezTo>
                <a:cubicBezTo>
                  <a:pt x="7353106" y="1289398"/>
                  <a:pt x="7151212" y="1235268"/>
                  <a:pt x="6946934" y="1237602"/>
                </a:cubicBezTo>
                <a:cubicBezTo>
                  <a:pt x="6742657" y="1239936"/>
                  <a:pt x="6414715" y="1197248"/>
                  <a:pt x="6214473" y="1237602"/>
                </a:cubicBezTo>
                <a:cubicBezTo>
                  <a:pt x="6014231" y="1277956"/>
                  <a:pt x="5931149" y="1181685"/>
                  <a:pt x="5722351" y="1237602"/>
                </a:cubicBezTo>
                <a:cubicBezTo>
                  <a:pt x="5513553" y="1293519"/>
                  <a:pt x="5212164" y="1166639"/>
                  <a:pt x="5070003" y="1237602"/>
                </a:cubicBezTo>
                <a:cubicBezTo>
                  <a:pt x="4927842" y="1308565"/>
                  <a:pt x="4639239" y="1159529"/>
                  <a:pt x="4337542" y="1237602"/>
                </a:cubicBezTo>
                <a:cubicBezTo>
                  <a:pt x="4035845" y="1315675"/>
                  <a:pt x="4010581" y="1193665"/>
                  <a:pt x="3765307" y="1237602"/>
                </a:cubicBezTo>
                <a:cubicBezTo>
                  <a:pt x="3520033" y="1281539"/>
                  <a:pt x="3348702" y="1164436"/>
                  <a:pt x="3112959" y="1237602"/>
                </a:cubicBezTo>
                <a:cubicBezTo>
                  <a:pt x="2877216" y="1310768"/>
                  <a:pt x="2597493" y="1202610"/>
                  <a:pt x="2460611" y="1237602"/>
                </a:cubicBezTo>
                <a:cubicBezTo>
                  <a:pt x="2323729" y="1272594"/>
                  <a:pt x="2015477" y="1171694"/>
                  <a:pt x="1808263" y="1237602"/>
                </a:cubicBezTo>
                <a:cubicBezTo>
                  <a:pt x="1601049" y="1303510"/>
                  <a:pt x="1630752" y="1231795"/>
                  <a:pt x="1476366" y="1237602"/>
                </a:cubicBezTo>
                <a:cubicBezTo>
                  <a:pt x="1321980" y="1243409"/>
                  <a:pt x="1297183" y="1206306"/>
                  <a:pt x="1144470" y="1237602"/>
                </a:cubicBezTo>
                <a:cubicBezTo>
                  <a:pt x="991757" y="1268898"/>
                  <a:pt x="875851" y="1186301"/>
                  <a:pt x="652348" y="1237602"/>
                </a:cubicBezTo>
                <a:cubicBezTo>
                  <a:pt x="428845" y="1288903"/>
                  <a:pt x="133442" y="1165583"/>
                  <a:pt x="0" y="1237602"/>
                </a:cubicBezTo>
                <a:cubicBezTo>
                  <a:pt x="-44838" y="1027547"/>
                  <a:pt x="40753" y="943273"/>
                  <a:pt x="0" y="812692"/>
                </a:cubicBezTo>
                <a:cubicBezTo>
                  <a:pt x="-40753" y="682111"/>
                  <a:pt x="28966" y="610626"/>
                  <a:pt x="0" y="437286"/>
                </a:cubicBezTo>
                <a:cubicBezTo>
                  <a:pt x="-28966" y="263946"/>
                  <a:pt x="44198" y="112542"/>
                  <a:pt x="0" y="0"/>
                </a:cubicBezTo>
                <a:close/>
              </a:path>
              <a:path w="8011291" h="1237602" stroke="0" extrusionOk="0">
                <a:moveTo>
                  <a:pt x="0" y="0"/>
                </a:moveTo>
                <a:cubicBezTo>
                  <a:pt x="114037" y="-34074"/>
                  <a:pt x="177775" y="31613"/>
                  <a:pt x="331896" y="0"/>
                </a:cubicBezTo>
                <a:cubicBezTo>
                  <a:pt x="486017" y="-31613"/>
                  <a:pt x="551472" y="34343"/>
                  <a:pt x="663793" y="0"/>
                </a:cubicBezTo>
                <a:cubicBezTo>
                  <a:pt x="776114" y="-34343"/>
                  <a:pt x="1208783" y="73184"/>
                  <a:pt x="1396254" y="0"/>
                </a:cubicBezTo>
                <a:cubicBezTo>
                  <a:pt x="1583725" y="-73184"/>
                  <a:pt x="1890639" y="62436"/>
                  <a:pt x="2048602" y="0"/>
                </a:cubicBezTo>
                <a:cubicBezTo>
                  <a:pt x="2206565" y="-62436"/>
                  <a:pt x="2236286" y="24904"/>
                  <a:pt x="2380498" y="0"/>
                </a:cubicBezTo>
                <a:cubicBezTo>
                  <a:pt x="2524710" y="-24904"/>
                  <a:pt x="2603192" y="45202"/>
                  <a:pt x="2792507" y="0"/>
                </a:cubicBezTo>
                <a:cubicBezTo>
                  <a:pt x="2981822" y="-45202"/>
                  <a:pt x="3003022" y="3866"/>
                  <a:pt x="3124403" y="0"/>
                </a:cubicBezTo>
                <a:cubicBezTo>
                  <a:pt x="3245784" y="-3866"/>
                  <a:pt x="3457064" y="5746"/>
                  <a:pt x="3776751" y="0"/>
                </a:cubicBezTo>
                <a:cubicBezTo>
                  <a:pt x="4096438" y="-5746"/>
                  <a:pt x="4295004" y="25135"/>
                  <a:pt x="4509212" y="0"/>
                </a:cubicBezTo>
                <a:cubicBezTo>
                  <a:pt x="4723420" y="-25135"/>
                  <a:pt x="4943872" y="44994"/>
                  <a:pt x="5161560" y="0"/>
                </a:cubicBezTo>
                <a:cubicBezTo>
                  <a:pt x="5379248" y="-44994"/>
                  <a:pt x="5462863" y="43411"/>
                  <a:pt x="5653683" y="0"/>
                </a:cubicBezTo>
                <a:cubicBezTo>
                  <a:pt x="5844503" y="-43411"/>
                  <a:pt x="5975096" y="19418"/>
                  <a:pt x="6065692" y="0"/>
                </a:cubicBezTo>
                <a:cubicBezTo>
                  <a:pt x="6156288" y="-19418"/>
                  <a:pt x="6289332" y="47702"/>
                  <a:pt x="6477701" y="0"/>
                </a:cubicBezTo>
                <a:cubicBezTo>
                  <a:pt x="6666070" y="-47702"/>
                  <a:pt x="6741110" y="11392"/>
                  <a:pt x="6809597" y="0"/>
                </a:cubicBezTo>
                <a:cubicBezTo>
                  <a:pt x="6878084" y="-11392"/>
                  <a:pt x="7124563" y="27987"/>
                  <a:pt x="7221607" y="0"/>
                </a:cubicBezTo>
                <a:cubicBezTo>
                  <a:pt x="7318651" y="-27987"/>
                  <a:pt x="7776687" y="19691"/>
                  <a:pt x="8011291" y="0"/>
                </a:cubicBezTo>
                <a:cubicBezTo>
                  <a:pt x="8015725" y="154132"/>
                  <a:pt x="8002126" y="295145"/>
                  <a:pt x="8011291" y="375406"/>
                </a:cubicBezTo>
                <a:cubicBezTo>
                  <a:pt x="8020456" y="455667"/>
                  <a:pt x="8009026" y="624205"/>
                  <a:pt x="8011291" y="763188"/>
                </a:cubicBezTo>
                <a:cubicBezTo>
                  <a:pt x="8013556" y="902171"/>
                  <a:pt x="7971569" y="1077632"/>
                  <a:pt x="8011291" y="1237602"/>
                </a:cubicBezTo>
                <a:cubicBezTo>
                  <a:pt x="7846180" y="1279803"/>
                  <a:pt x="7676542" y="1205337"/>
                  <a:pt x="7358943" y="1237602"/>
                </a:cubicBezTo>
                <a:cubicBezTo>
                  <a:pt x="7041344" y="1269867"/>
                  <a:pt x="7108100" y="1191626"/>
                  <a:pt x="6866821" y="1237602"/>
                </a:cubicBezTo>
                <a:cubicBezTo>
                  <a:pt x="6625542" y="1283578"/>
                  <a:pt x="6407146" y="1180580"/>
                  <a:pt x="6134360" y="1237602"/>
                </a:cubicBezTo>
                <a:cubicBezTo>
                  <a:pt x="5861574" y="1294624"/>
                  <a:pt x="5654560" y="1231948"/>
                  <a:pt x="5401899" y="1237602"/>
                </a:cubicBezTo>
                <a:cubicBezTo>
                  <a:pt x="5149238" y="1243256"/>
                  <a:pt x="5109196" y="1201300"/>
                  <a:pt x="4989890" y="1237602"/>
                </a:cubicBezTo>
                <a:cubicBezTo>
                  <a:pt x="4870584" y="1273904"/>
                  <a:pt x="4576330" y="1160205"/>
                  <a:pt x="4337542" y="1237602"/>
                </a:cubicBezTo>
                <a:cubicBezTo>
                  <a:pt x="4098754" y="1314999"/>
                  <a:pt x="4038004" y="1187346"/>
                  <a:pt x="3845420" y="1237602"/>
                </a:cubicBezTo>
                <a:cubicBezTo>
                  <a:pt x="3652836" y="1287858"/>
                  <a:pt x="3480928" y="1217906"/>
                  <a:pt x="3353298" y="1237602"/>
                </a:cubicBezTo>
                <a:cubicBezTo>
                  <a:pt x="3225668" y="1257298"/>
                  <a:pt x="3135339" y="1231558"/>
                  <a:pt x="3021401" y="1237602"/>
                </a:cubicBezTo>
                <a:cubicBezTo>
                  <a:pt x="2907463" y="1243646"/>
                  <a:pt x="2814585" y="1202091"/>
                  <a:pt x="2689505" y="1237602"/>
                </a:cubicBezTo>
                <a:cubicBezTo>
                  <a:pt x="2564425" y="1273113"/>
                  <a:pt x="2467453" y="1210133"/>
                  <a:pt x="2277496" y="1237602"/>
                </a:cubicBezTo>
                <a:cubicBezTo>
                  <a:pt x="2087539" y="1265071"/>
                  <a:pt x="1970362" y="1169060"/>
                  <a:pt x="1705261" y="1237602"/>
                </a:cubicBezTo>
                <a:cubicBezTo>
                  <a:pt x="1440160" y="1306144"/>
                  <a:pt x="1392382" y="1217134"/>
                  <a:pt x="1133025" y="1237602"/>
                </a:cubicBezTo>
                <a:cubicBezTo>
                  <a:pt x="873668" y="1258070"/>
                  <a:pt x="713303" y="1234360"/>
                  <a:pt x="560790" y="1237602"/>
                </a:cubicBezTo>
                <a:cubicBezTo>
                  <a:pt x="408277" y="1240844"/>
                  <a:pt x="217429" y="1205075"/>
                  <a:pt x="0" y="1237602"/>
                </a:cubicBezTo>
                <a:cubicBezTo>
                  <a:pt x="-22357" y="1145704"/>
                  <a:pt x="35614" y="972450"/>
                  <a:pt x="0" y="849820"/>
                </a:cubicBezTo>
                <a:cubicBezTo>
                  <a:pt x="-35614" y="727190"/>
                  <a:pt x="36435" y="571495"/>
                  <a:pt x="0" y="462038"/>
                </a:cubicBezTo>
                <a:cubicBezTo>
                  <a:pt x="-36435" y="352581"/>
                  <a:pt x="45712" y="167230"/>
                  <a:pt x="0" y="0"/>
                </a:cubicBezTo>
                <a:close/>
              </a:path>
            </a:pathLst>
          </a:custGeom>
          <a:solidFill>
            <a:srgbClr val="41C9EB">
              <a:alpha val="57000"/>
            </a:srgbClr>
          </a:solidFill>
          <a:ln>
            <a:solidFill>
              <a:srgbClr val="2769D5"/>
            </a:solidFill>
            <a:extLst>
              <a:ext uri="{C807C97D-BFC1-408E-A445-0C87EB9F89A2}">
                <ask:lineSketchStyleProps xmlns:ask="http://schemas.microsoft.com/office/drawing/2018/sketchyshapes" sd="149057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Садись на своё место и пристёгивайся ремнём безопасности, если он есть.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высовывай руки и голову из окна — это очень опасно.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бегай по вагону и не ходи между вагонами во время движения поезда.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Будь вежлив с другими пассажирами и слушай указания проводников.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52BF7-7985-4EDA-86F1-4DF9D20D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2" y="2325816"/>
            <a:ext cx="2197202" cy="23147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CAA8C9-62E8-4DE4-BDCF-35B7394EF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946" y="2753459"/>
            <a:ext cx="1888054" cy="22587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9D809D-176B-465A-AA70-A9AF1D97E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82" y="2230591"/>
            <a:ext cx="1944924" cy="23147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E61CAA-5F18-48A5-8D4B-BB6DEE5C0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100" y="2725468"/>
            <a:ext cx="1636139" cy="23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33"/>
          <p:cNvSpPr/>
          <p:nvPr/>
        </p:nvSpPr>
        <p:spPr>
          <a:xfrm>
            <a:off x="298300" y="3687981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984;p32">
            <a:extLst>
              <a:ext uri="{FF2B5EF4-FFF2-40B4-BE49-F238E27FC236}">
                <a16:creationId xmlns:a16="http://schemas.microsoft.com/office/drawing/2014/main" id="{96C45CD1-EE41-4A5C-B747-D51FFD280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4447" y="255814"/>
            <a:ext cx="4075105" cy="810986"/>
          </a:xfrm>
          <a:custGeom>
            <a:avLst/>
            <a:gdLst>
              <a:gd name="connsiteX0" fmla="*/ 0 w 4075105"/>
              <a:gd name="connsiteY0" fmla="*/ 0 h 810986"/>
              <a:gd name="connsiteX1" fmla="*/ 459905 w 4075105"/>
              <a:gd name="connsiteY1" fmla="*/ 0 h 810986"/>
              <a:gd name="connsiteX2" fmla="*/ 1123565 w 4075105"/>
              <a:gd name="connsiteY2" fmla="*/ 0 h 810986"/>
              <a:gd name="connsiteX3" fmla="*/ 1787225 w 4075105"/>
              <a:gd name="connsiteY3" fmla="*/ 0 h 810986"/>
              <a:gd name="connsiteX4" fmla="*/ 2287880 w 4075105"/>
              <a:gd name="connsiteY4" fmla="*/ 0 h 810986"/>
              <a:gd name="connsiteX5" fmla="*/ 2747785 w 4075105"/>
              <a:gd name="connsiteY5" fmla="*/ 0 h 810986"/>
              <a:gd name="connsiteX6" fmla="*/ 3370694 w 4075105"/>
              <a:gd name="connsiteY6" fmla="*/ 0 h 810986"/>
              <a:gd name="connsiteX7" fmla="*/ 4075105 w 4075105"/>
              <a:gd name="connsiteY7" fmla="*/ 0 h 810986"/>
              <a:gd name="connsiteX8" fmla="*/ 4075105 w 4075105"/>
              <a:gd name="connsiteY8" fmla="*/ 389273 h 810986"/>
              <a:gd name="connsiteX9" fmla="*/ 4075105 w 4075105"/>
              <a:gd name="connsiteY9" fmla="*/ 810986 h 810986"/>
              <a:gd name="connsiteX10" fmla="*/ 3492947 w 4075105"/>
              <a:gd name="connsiteY10" fmla="*/ 810986 h 810986"/>
              <a:gd name="connsiteX11" fmla="*/ 2951540 w 4075105"/>
              <a:gd name="connsiteY11" fmla="*/ 810986 h 810986"/>
              <a:gd name="connsiteX12" fmla="*/ 2450885 w 4075105"/>
              <a:gd name="connsiteY12" fmla="*/ 810986 h 810986"/>
              <a:gd name="connsiteX13" fmla="*/ 1787225 w 4075105"/>
              <a:gd name="connsiteY13" fmla="*/ 810986 h 810986"/>
              <a:gd name="connsiteX14" fmla="*/ 1327320 w 4075105"/>
              <a:gd name="connsiteY14" fmla="*/ 810986 h 810986"/>
              <a:gd name="connsiteX15" fmla="*/ 785913 w 4075105"/>
              <a:gd name="connsiteY15" fmla="*/ 810986 h 810986"/>
              <a:gd name="connsiteX16" fmla="*/ 0 w 4075105"/>
              <a:gd name="connsiteY16" fmla="*/ 810986 h 810986"/>
              <a:gd name="connsiteX17" fmla="*/ 0 w 4075105"/>
              <a:gd name="connsiteY17" fmla="*/ 389273 h 810986"/>
              <a:gd name="connsiteX18" fmla="*/ 0 w 4075105"/>
              <a:gd name="connsiteY18" fmla="*/ 0 h 81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5105" h="810986" fill="none" extrusionOk="0">
                <a:moveTo>
                  <a:pt x="0" y="0"/>
                </a:moveTo>
                <a:cubicBezTo>
                  <a:pt x="196553" y="-39584"/>
                  <a:pt x="275883" y="40806"/>
                  <a:pt x="459905" y="0"/>
                </a:cubicBezTo>
                <a:cubicBezTo>
                  <a:pt x="643927" y="-40806"/>
                  <a:pt x="945826" y="22661"/>
                  <a:pt x="1123565" y="0"/>
                </a:cubicBezTo>
                <a:cubicBezTo>
                  <a:pt x="1301304" y="-22661"/>
                  <a:pt x="1510851" y="76414"/>
                  <a:pt x="1787225" y="0"/>
                </a:cubicBezTo>
                <a:cubicBezTo>
                  <a:pt x="2063599" y="-76414"/>
                  <a:pt x="2161210" y="41766"/>
                  <a:pt x="2287880" y="0"/>
                </a:cubicBezTo>
                <a:cubicBezTo>
                  <a:pt x="2414551" y="-41766"/>
                  <a:pt x="2592790" y="33976"/>
                  <a:pt x="2747785" y="0"/>
                </a:cubicBezTo>
                <a:cubicBezTo>
                  <a:pt x="2902780" y="-33976"/>
                  <a:pt x="3072436" y="10958"/>
                  <a:pt x="3370694" y="0"/>
                </a:cubicBezTo>
                <a:cubicBezTo>
                  <a:pt x="3668952" y="-10958"/>
                  <a:pt x="3817025" y="25119"/>
                  <a:pt x="4075105" y="0"/>
                </a:cubicBezTo>
                <a:cubicBezTo>
                  <a:pt x="4086478" y="109478"/>
                  <a:pt x="4047959" y="265214"/>
                  <a:pt x="4075105" y="389273"/>
                </a:cubicBezTo>
                <a:cubicBezTo>
                  <a:pt x="4102251" y="513332"/>
                  <a:pt x="4041374" y="668214"/>
                  <a:pt x="4075105" y="810986"/>
                </a:cubicBezTo>
                <a:cubicBezTo>
                  <a:pt x="3932925" y="860789"/>
                  <a:pt x="3745173" y="785573"/>
                  <a:pt x="3492947" y="810986"/>
                </a:cubicBezTo>
                <a:cubicBezTo>
                  <a:pt x="3240721" y="836399"/>
                  <a:pt x="3074188" y="799896"/>
                  <a:pt x="2951540" y="810986"/>
                </a:cubicBezTo>
                <a:cubicBezTo>
                  <a:pt x="2828892" y="822076"/>
                  <a:pt x="2558935" y="783537"/>
                  <a:pt x="2450885" y="810986"/>
                </a:cubicBezTo>
                <a:cubicBezTo>
                  <a:pt x="2342836" y="838435"/>
                  <a:pt x="2114924" y="736945"/>
                  <a:pt x="1787225" y="810986"/>
                </a:cubicBezTo>
                <a:cubicBezTo>
                  <a:pt x="1459526" y="885027"/>
                  <a:pt x="1453724" y="783685"/>
                  <a:pt x="1327320" y="810986"/>
                </a:cubicBezTo>
                <a:cubicBezTo>
                  <a:pt x="1200917" y="838287"/>
                  <a:pt x="1024148" y="757777"/>
                  <a:pt x="785913" y="810986"/>
                </a:cubicBezTo>
                <a:cubicBezTo>
                  <a:pt x="547678" y="864195"/>
                  <a:pt x="214747" y="805503"/>
                  <a:pt x="0" y="810986"/>
                </a:cubicBezTo>
                <a:cubicBezTo>
                  <a:pt x="-13598" y="690392"/>
                  <a:pt x="38820" y="591805"/>
                  <a:pt x="0" y="389273"/>
                </a:cubicBezTo>
                <a:cubicBezTo>
                  <a:pt x="-38820" y="186741"/>
                  <a:pt x="6322" y="139721"/>
                  <a:pt x="0" y="0"/>
                </a:cubicBezTo>
                <a:close/>
              </a:path>
              <a:path w="4075105" h="810986" stroke="0" extrusionOk="0">
                <a:moveTo>
                  <a:pt x="0" y="0"/>
                </a:moveTo>
                <a:cubicBezTo>
                  <a:pt x="121403" y="-16172"/>
                  <a:pt x="350132" y="26702"/>
                  <a:pt x="500656" y="0"/>
                </a:cubicBezTo>
                <a:cubicBezTo>
                  <a:pt x="651180" y="-26702"/>
                  <a:pt x="921910" y="53607"/>
                  <a:pt x="1123565" y="0"/>
                </a:cubicBezTo>
                <a:cubicBezTo>
                  <a:pt x="1325220" y="-53607"/>
                  <a:pt x="1577593" y="27065"/>
                  <a:pt x="1746474" y="0"/>
                </a:cubicBezTo>
                <a:cubicBezTo>
                  <a:pt x="1915355" y="-27065"/>
                  <a:pt x="1978493" y="50340"/>
                  <a:pt x="2206378" y="0"/>
                </a:cubicBezTo>
                <a:cubicBezTo>
                  <a:pt x="2434263" y="-50340"/>
                  <a:pt x="2575322" y="61597"/>
                  <a:pt x="2829287" y="0"/>
                </a:cubicBezTo>
                <a:cubicBezTo>
                  <a:pt x="3083252" y="-61597"/>
                  <a:pt x="3166506" y="60727"/>
                  <a:pt x="3370694" y="0"/>
                </a:cubicBezTo>
                <a:cubicBezTo>
                  <a:pt x="3574882" y="-60727"/>
                  <a:pt x="3859012" y="34544"/>
                  <a:pt x="4075105" y="0"/>
                </a:cubicBezTo>
                <a:cubicBezTo>
                  <a:pt x="4112885" y="108078"/>
                  <a:pt x="4057503" y="254648"/>
                  <a:pt x="4075105" y="405493"/>
                </a:cubicBezTo>
                <a:cubicBezTo>
                  <a:pt x="4092707" y="556338"/>
                  <a:pt x="4064947" y="680345"/>
                  <a:pt x="4075105" y="810986"/>
                </a:cubicBezTo>
                <a:cubicBezTo>
                  <a:pt x="3944604" y="824590"/>
                  <a:pt x="3677430" y="795477"/>
                  <a:pt x="3574449" y="810986"/>
                </a:cubicBezTo>
                <a:cubicBezTo>
                  <a:pt x="3471468" y="826495"/>
                  <a:pt x="3221570" y="777590"/>
                  <a:pt x="3033042" y="810986"/>
                </a:cubicBezTo>
                <a:cubicBezTo>
                  <a:pt x="2844514" y="844382"/>
                  <a:pt x="2567360" y="767083"/>
                  <a:pt x="2410134" y="810986"/>
                </a:cubicBezTo>
                <a:cubicBezTo>
                  <a:pt x="2252908" y="854889"/>
                  <a:pt x="2080190" y="767846"/>
                  <a:pt x="1909478" y="810986"/>
                </a:cubicBezTo>
                <a:cubicBezTo>
                  <a:pt x="1738766" y="854126"/>
                  <a:pt x="1436652" y="810155"/>
                  <a:pt x="1245818" y="810986"/>
                </a:cubicBezTo>
                <a:cubicBezTo>
                  <a:pt x="1054984" y="811817"/>
                  <a:pt x="943750" y="796374"/>
                  <a:pt x="704411" y="810986"/>
                </a:cubicBezTo>
                <a:cubicBezTo>
                  <a:pt x="465072" y="825598"/>
                  <a:pt x="271909" y="779187"/>
                  <a:pt x="0" y="810986"/>
                </a:cubicBezTo>
                <a:cubicBezTo>
                  <a:pt x="-27172" y="626000"/>
                  <a:pt x="27168" y="561430"/>
                  <a:pt x="0" y="405493"/>
                </a:cubicBezTo>
                <a:cubicBezTo>
                  <a:pt x="-27168" y="249556"/>
                  <a:pt x="33207" y="171540"/>
                  <a:pt x="0" y="0"/>
                </a:cubicBezTo>
                <a:close/>
              </a:path>
            </a:pathLst>
          </a:custGeom>
          <a:solidFill>
            <a:srgbClr val="36A0E2">
              <a:alpha val="27000"/>
            </a:srgbClr>
          </a:solidFill>
          <a:ln>
            <a:solidFill>
              <a:srgbClr val="286AD5"/>
            </a:solidFill>
            <a:extLst>
              <a:ext uri="{C807C97D-BFC1-408E-A445-0C87EB9F89A2}">
                <ask:lineSketchStyleProps xmlns:ask="http://schemas.microsoft.com/office/drawing/2018/sketchyshapes" sd="4281639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переходить железнодорожные пути?</a:t>
            </a:r>
          </a:p>
        </p:txBody>
      </p:sp>
      <p:sp>
        <p:nvSpPr>
          <p:cNvPr id="17" name="Google Shape;1984;p32">
            <a:extLst>
              <a:ext uri="{FF2B5EF4-FFF2-40B4-BE49-F238E27FC236}">
                <a16:creationId xmlns:a16="http://schemas.microsoft.com/office/drawing/2014/main" id="{9100CFA3-3BF5-4317-84F4-3864370B9054}"/>
              </a:ext>
            </a:extLst>
          </p:cNvPr>
          <p:cNvSpPr txBox="1">
            <a:spLocks/>
          </p:cNvSpPr>
          <p:nvPr/>
        </p:nvSpPr>
        <p:spPr>
          <a:xfrm>
            <a:off x="4663202" y="1631874"/>
            <a:ext cx="4304179" cy="2673426"/>
          </a:xfrm>
          <a:custGeom>
            <a:avLst/>
            <a:gdLst>
              <a:gd name="connsiteX0" fmla="*/ 0 w 4304179"/>
              <a:gd name="connsiteY0" fmla="*/ 0 h 2673426"/>
              <a:gd name="connsiteX1" fmla="*/ 494981 w 4304179"/>
              <a:gd name="connsiteY1" fmla="*/ 0 h 2673426"/>
              <a:gd name="connsiteX2" fmla="*/ 1076045 w 4304179"/>
              <a:gd name="connsiteY2" fmla="*/ 0 h 2673426"/>
              <a:gd name="connsiteX3" fmla="*/ 1527984 w 4304179"/>
              <a:gd name="connsiteY3" fmla="*/ 0 h 2673426"/>
              <a:gd name="connsiteX4" fmla="*/ 2152090 w 4304179"/>
              <a:gd name="connsiteY4" fmla="*/ 0 h 2673426"/>
              <a:gd name="connsiteX5" fmla="*/ 2733154 w 4304179"/>
              <a:gd name="connsiteY5" fmla="*/ 0 h 2673426"/>
              <a:gd name="connsiteX6" fmla="*/ 3271176 w 4304179"/>
              <a:gd name="connsiteY6" fmla="*/ 0 h 2673426"/>
              <a:gd name="connsiteX7" fmla="*/ 3680073 w 4304179"/>
              <a:gd name="connsiteY7" fmla="*/ 0 h 2673426"/>
              <a:gd name="connsiteX8" fmla="*/ 4304179 w 4304179"/>
              <a:gd name="connsiteY8" fmla="*/ 0 h 2673426"/>
              <a:gd name="connsiteX9" fmla="*/ 4304179 w 4304179"/>
              <a:gd name="connsiteY9" fmla="*/ 534685 h 2673426"/>
              <a:gd name="connsiteX10" fmla="*/ 4304179 w 4304179"/>
              <a:gd name="connsiteY10" fmla="*/ 1042636 h 2673426"/>
              <a:gd name="connsiteX11" fmla="*/ 4304179 w 4304179"/>
              <a:gd name="connsiteY11" fmla="*/ 1630790 h 2673426"/>
              <a:gd name="connsiteX12" fmla="*/ 4304179 w 4304179"/>
              <a:gd name="connsiteY12" fmla="*/ 2192209 h 2673426"/>
              <a:gd name="connsiteX13" fmla="*/ 4304179 w 4304179"/>
              <a:gd name="connsiteY13" fmla="*/ 2673426 h 2673426"/>
              <a:gd name="connsiteX14" fmla="*/ 3809198 w 4304179"/>
              <a:gd name="connsiteY14" fmla="*/ 2673426 h 2673426"/>
              <a:gd name="connsiteX15" fmla="*/ 3228134 w 4304179"/>
              <a:gd name="connsiteY15" fmla="*/ 2673426 h 2673426"/>
              <a:gd name="connsiteX16" fmla="*/ 2776195 w 4304179"/>
              <a:gd name="connsiteY16" fmla="*/ 2673426 h 2673426"/>
              <a:gd name="connsiteX17" fmla="*/ 2152090 w 4304179"/>
              <a:gd name="connsiteY17" fmla="*/ 2673426 h 2673426"/>
              <a:gd name="connsiteX18" fmla="*/ 1527984 w 4304179"/>
              <a:gd name="connsiteY18" fmla="*/ 2673426 h 2673426"/>
              <a:gd name="connsiteX19" fmla="*/ 989961 w 4304179"/>
              <a:gd name="connsiteY19" fmla="*/ 2673426 h 2673426"/>
              <a:gd name="connsiteX20" fmla="*/ 0 w 4304179"/>
              <a:gd name="connsiteY20" fmla="*/ 2673426 h 2673426"/>
              <a:gd name="connsiteX21" fmla="*/ 0 w 4304179"/>
              <a:gd name="connsiteY21" fmla="*/ 2165475 h 2673426"/>
              <a:gd name="connsiteX22" fmla="*/ 0 w 4304179"/>
              <a:gd name="connsiteY22" fmla="*/ 1684258 h 2673426"/>
              <a:gd name="connsiteX23" fmla="*/ 0 w 4304179"/>
              <a:gd name="connsiteY23" fmla="*/ 1229776 h 2673426"/>
              <a:gd name="connsiteX24" fmla="*/ 0 w 4304179"/>
              <a:gd name="connsiteY24" fmla="*/ 695091 h 2673426"/>
              <a:gd name="connsiteX25" fmla="*/ 0 w 4304179"/>
              <a:gd name="connsiteY25" fmla="*/ 0 h 26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04179" h="2673426" fill="none" extrusionOk="0">
                <a:moveTo>
                  <a:pt x="0" y="0"/>
                </a:moveTo>
                <a:cubicBezTo>
                  <a:pt x="229164" y="-33032"/>
                  <a:pt x="253354" y="47964"/>
                  <a:pt x="494981" y="0"/>
                </a:cubicBezTo>
                <a:cubicBezTo>
                  <a:pt x="736608" y="-47964"/>
                  <a:pt x="891542" y="4037"/>
                  <a:pt x="1076045" y="0"/>
                </a:cubicBezTo>
                <a:cubicBezTo>
                  <a:pt x="1260548" y="-4037"/>
                  <a:pt x="1331035" y="23760"/>
                  <a:pt x="1527984" y="0"/>
                </a:cubicBezTo>
                <a:cubicBezTo>
                  <a:pt x="1724933" y="-23760"/>
                  <a:pt x="2011489" y="44713"/>
                  <a:pt x="2152090" y="0"/>
                </a:cubicBezTo>
                <a:cubicBezTo>
                  <a:pt x="2292691" y="-44713"/>
                  <a:pt x="2597508" y="27184"/>
                  <a:pt x="2733154" y="0"/>
                </a:cubicBezTo>
                <a:cubicBezTo>
                  <a:pt x="2868800" y="-27184"/>
                  <a:pt x="3057020" y="59536"/>
                  <a:pt x="3271176" y="0"/>
                </a:cubicBezTo>
                <a:cubicBezTo>
                  <a:pt x="3485332" y="-59536"/>
                  <a:pt x="3592189" y="39055"/>
                  <a:pt x="3680073" y="0"/>
                </a:cubicBezTo>
                <a:cubicBezTo>
                  <a:pt x="3767957" y="-39055"/>
                  <a:pt x="4053842" y="38487"/>
                  <a:pt x="4304179" y="0"/>
                </a:cubicBezTo>
                <a:cubicBezTo>
                  <a:pt x="4347934" y="168987"/>
                  <a:pt x="4265547" y="359767"/>
                  <a:pt x="4304179" y="534685"/>
                </a:cubicBezTo>
                <a:cubicBezTo>
                  <a:pt x="4342811" y="709603"/>
                  <a:pt x="4263011" y="901645"/>
                  <a:pt x="4304179" y="1042636"/>
                </a:cubicBezTo>
                <a:cubicBezTo>
                  <a:pt x="4345347" y="1183627"/>
                  <a:pt x="4241611" y="1511949"/>
                  <a:pt x="4304179" y="1630790"/>
                </a:cubicBezTo>
                <a:cubicBezTo>
                  <a:pt x="4366747" y="1749631"/>
                  <a:pt x="4266333" y="2010509"/>
                  <a:pt x="4304179" y="2192209"/>
                </a:cubicBezTo>
                <a:cubicBezTo>
                  <a:pt x="4342025" y="2373909"/>
                  <a:pt x="4279171" y="2486017"/>
                  <a:pt x="4304179" y="2673426"/>
                </a:cubicBezTo>
                <a:cubicBezTo>
                  <a:pt x="4198226" y="2708363"/>
                  <a:pt x="3948735" y="2615501"/>
                  <a:pt x="3809198" y="2673426"/>
                </a:cubicBezTo>
                <a:cubicBezTo>
                  <a:pt x="3669661" y="2731351"/>
                  <a:pt x="3433883" y="2607011"/>
                  <a:pt x="3228134" y="2673426"/>
                </a:cubicBezTo>
                <a:cubicBezTo>
                  <a:pt x="3022385" y="2739841"/>
                  <a:pt x="2950501" y="2638640"/>
                  <a:pt x="2776195" y="2673426"/>
                </a:cubicBezTo>
                <a:cubicBezTo>
                  <a:pt x="2601889" y="2708212"/>
                  <a:pt x="2348305" y="2622325"/>
                  <a:pt x="2152090" y="2673426"/>
                </a:cubicBezTo>
                <a:cubicBezTo>
                  <a:pt x="1955876" y="2724527"/>
                  <a:pt x="1710802" y="2627741"/>
                  <a:pt x="1527984" y="2673426"/>
                </a:cubicBezTo>
                <a:cubicBezTo>
                  <a:pt x="1345166" y="2719111"/>
                  <a:pt x="1150129" y="2646064"/>
                  <a:pt x="989961" y="2673426"/>
                </a:cubicBezTo>
                <a:cubicBezTo>
                  <a:pt x="829793" y="2700788"/>
                  <a:pt x="447390" y="2587017"/>
                  <a:pt x="0" y="2673426"/>
                </a:cubicBezTo>
                <a:cubicBezTo>
                  <a:pt x="-7509" y="2452513"/>
                  <a:pt x="26233" y="2388868"/>
                  <a:pt x="0" y="2165475"/>
                </a:cubicBezTo>
                <a:cubicBezTo>
                  <a:pt x="-26233" y="1942082"/>
                  <a:pt x="10457" y="1789283"/>
                  <a:pt x="0" y="1684258"/>
                </a:cubicBezTo>
                <a:cubicBezTo>
                  <a:pt x="-10457" y="1579233"/>
                  <a:pt x="36149" y="1424720"/>
                  <a:pt x="0" y="1229776"/>
                </a:cubicBezTo>
                <a:cubicBezTo>
                  <a:pt x="-36149" y="1034832"/>
                  <a:pt x="66" y="895398"/>
                  <a:pt x="0" y="695091"/>
                </a:cubicBezTo>
                <a:cubicBezTo>
                  <a:pt x="-66" y="494784"/>
                  <a:pt x="63773" y="218709"/>
                  <a:pt x="0" y="0"/>
                </a:cubicBezTo>
                <a:close/>
              </a:path>
              <a:path w="4304179" h="2673426" stroke="0" extrusionOk="0">
                <a:moveTo>
                  <a:pt x="0" y="0"/>
                </a:moveTo>
                <a:cubicBezTo>
                  <a:pt x="183569" y="-23236"/>
                  <a:pt x="227409" y="34962"/>
                  <a:pt x="408897" y="0"/>
                </a:cubicBezTo>
                <a:cubicBezTo>
                  <a:pt x="590385" y="-34962"/>
                  <a:pt x="641694" y="16867"/>
                  <a:pt x="817794" y="0"/>
                </a:cubicBezTo>
                <a:cubicBezTo>
                  <a:pt x="993894" y="-16867"/>
                  <a:pt x="1198677" y="21350"/>
                  <a:pt x="1441900" y="0"/>
                </a:cubicBezTo>
                <a:cubicBezTo>
                  <a:pt x="1685123" y="-21350"/>
                  <a:pt x="1854748" y="5454"/>
                  <a:pt x="2022964" y="0"/>
                </a:cubicBezTo>
                <a:cubicBezTo>
                  <a:pt x="2191180" y="-5454"/>
                  <a:pt x="2320107" y="20425"/>
                  <a:pt x="2431861" y="0"/>
                </a:cubicBezTo>
                <a:cubicBezTo>
                  <a:pt x="2543615" y="-20425"/>
                  <a:pt x="2708106" y="29162"/>
                  <a:pt x="2883800" y="0"/>
                </a:cubicBezTo>
                <a:cubicBezTo>
                  <a:pt x="3059494" y="-29162"/>
                  <a:pt x="3181265" y="3499"/>
                  <a:pt x="3292697" y="0"/>
                </a:cubicBezTo>
                <a:cubicBezTo>
                  <a:pt x="3404129" y="-3499"/>
                  <a:pt x="3993179" y="81291"/>
                  <a:pt x="4304179" y="0"/>
                </a:cubicBezTo>
                <a:cubicBezTo>
                  <a:pt x="4304708" y="284571"/>
                  <a:pt x="4245814" y="370720"/>
                  <a:pt x="4304179" y="588154"/>
                </a:cubicBezTo>
                <a:cubicBezTo>
                  <a:pt x="4362544" y="805588"/>
                  <a:pt x="4295308" y="964298"/>
                  <a:pt x="4304179" y="1149573"/>
                </a:cubicBezTo>
                <a:cubicBezTo>
                  <a:pt x="4313050" y="1334848"/>
                  <a:pt x="4256033" y="1523834"/>
                  <a:pt x="4304179" y="1630790"/>
                </a:cubicBezTo>
                <a:cubicBezTo>
                  <a:pt x="4352325" y="1737746"/>
                  <a:pt x="4251825" y="2026187"/>
                  <a:pt x="4304179" y="2138741"/>
                </a:cubicBezTo>
                <a:cubicBezTo>
                  <a:pt x="4356533" y="2251295"/>
                  <a:pt x="4266755" y="2424724"/>
                  <a:pt x="4304179" y="2673426"/>
                </a:cubicBezTo>
                <a:cubicBezTo>
                  <a:pt x="4193543" y="2722340"/>
                  <a:pt x="4006848" y="2626032"/>
                  <a:pt x="3852240" y="2673426"/>
                </a:cubicBezTo>
                <a:cubicBezTo>
                  <a:pt x="3697632" y="2720820"/>
                  <a:pt x="3497295" y="2642829"/>
                  <a:pt x="3400301" y="2673426"/>
                </a:cubicBezTo>
                <a:cubicBezTo>
                  <a:pt x="3303307" y="2704023"/>
                  <a:pt x="3029877" y="2613775"/>
                  <a:pt x="2819237" y="2673426"/>
                </a:cubicBezTo>
                <a:cubicBezTo>
                  <a:pt x="2608597" y="2733077"/>
                  <a:pt x="2502218" y="2658763"/>
                  <a:pt x="2238173" y="2673426"/>
                </a:cubicBezTo>
                <a:cubicBezTo>
                  <a:pt x="1974128" y="2688089"/>
                  <a:pt x="1874238" y="2669013"/>
                  <a:pt x="1657109" y="2673426"/>
                </a:cubicBezTo>
                <a:cubicBezTo>
                  <a:pt x="1439980" y="2677839"/>
                  <a:pt x="1406040" y="2672875"/>
                  <a:pt x="1248212" y="2673426"/>
                </a:cubicBezTo>
                <a:cubicBezTo>
                  <a:pt x="1090384" y="2673977"/>
                  <a:pt x="862656" y="2651044"/>
                  <a:pt x="667148" y="2673426"/>
                </a:cubicBezTo>
                <a:cubicBezTo>
                  <a:pt x="471640" y="2695808"/>
                  <a:pt x="246047" y="2617644"/>
                  <a:pt x="0" y="2673426"/>
                </a:cubicBezTo>
                <a:cubicBezTo>
                  <a:pt x="-70134" y="2417670"/>
                  <a:pt x="60735" y="2306241"/>
                  <a:pt x="0" y="2085272"/>
                </a:cubicBezTo>
                <a:cubicBezTo>
                  <a:pt x="-60735" y="1864303"/>
                  <a:pt x="31560" y="1712745"/>
                  <a:pt x="0" y="1497119"/>
                </a:cubicBezTo>
                <a:cubicBezTo>
                  <a:pt x="-31560" y="1281493"/>
                  <a:pt x="6218" y="1205702"/>
                  <a:pt x="0" y="989168"/>
                </a:cubicBezTo>
                <a:cubicBezTo>
                  <a:pt x="-6218" y="772634"/>
                  <a:pt x="31405" y="639478"/>
                  <a:pt x="0" y="481217"/>
                </a:cubicBezTo>
                <a:cubicBezTo>
                  <a:pt x="-31405" y="322956"/>
                  <a:pt x="46128" y="125831"/>
                  <a:pt x="0" y="0"/>
                </a:cubicBezTo>
                <a:close/>
              </a:path>
            </a:pathLst>
          </a:custGeom>
          <a:solidFill>
            <a:srgbClr val="41C9EB">
              <a:alpha val="57000"/>
            </a:srgbClr>
          </a:solidFill>
          <a:ln>
            <a:solidFill>
              <a:srgbClr val="2769D5"/>
            </a:solidFill>
            <a:extLst>
              <a:ext uri="{C807C97D-BFC1-408E-A445-0C87EB9F89A2}">
                <ask:lineSketchStyleProps xmlns:ask="http://schemas.microsoft.com/office/drawing/2018/sketchyshapes" sd="149057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это безопасно.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по сторонам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убедись, что поезд не приближается.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 путь только тогда, когда убедишься, что это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 наушники или телефон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переходе — нужно быть внимательным!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187D6-5DA0-46D3-840A-0B7C1DA9C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8" y="1151791"/>
            <a:ext cx="1578458" cy="16866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705E20-4198-419C-891C-14B4A0EFF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1" y="163551"/>
            <a:ext cx="1603969" cy="20919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D78A5-7508-4255-925C-21C728FBD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1" y="3015320"/>
            <a:ext cx="1606754" cy="19873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08ECD9-1C22-4442-8CF8-ED7EF54DB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979" y="2898134"/>
            <a:ext cx="1533649" cy="21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2"/>
          <p:cNvSpPr txBox="1">
            <a:spLocks noGrp="1"/>
          </p:cNvSpPr>
          <p:nvPr>
            <p:ph type="title"/>
          </p:nvPr>
        </p:nvSpPr>
        <p:spPr>
          <a:xfrm>
            <a:off x="672860" y="43595"/>
            <a:ext cx="5786591" cy="544286"/>
          </a:xfrm>
          <a:custGeom>
            <a:avLst/>
            <a:gdLst>
              <a:gd name="connsiteX0" fmla="*/ 0 w 5786591"/>
              <a:gd name="connsiteY0" fmla="*/ 0 h 544286"/>
              <a:gd name="connsiteX1" fmla="*/ 694391 w 5786591"/>
              <a:gd name="connsiteY1" fmla="*/ 0 h 544286"/>
              <a:gd name="connsiteX2" fmla="*/ 1388782 w 5786591"/>
              <a:gd name="connsiteY2" fmla="*/ 0 h 544286"/>
              <a:gd name="connsiteX3" fmla="*/ 1851709 w 5786591"/>
              <a:gd name="connsiteY3" fmla="*/ 0 h 544286"/>
              <a:gd name="connsiteX4" fmla="*/ 2546100 w 5786591"/>
              <a:gd name="connsiteY4" fmla="*/ 0 h 544286"/>
              <a:gd name="connsiteX5" fmla="*/ 2951161 w 5786591"/>
              <a:gd name="connsiteY5" fmla="*/ 0 h 544286"/>
              <a:gd name="connsiteX6" fmla="*/ 3587686 w 5786591"/>
              <a:gd name="connsiteY6" fmla="*/ 0 h 544286"/>
              <a:gd name="connsiteX7" fmla="*/ 4224211 w 5786591"/>
              <a:gd name="connsiteY7" fmla="*/ 0 h 544286"/>
              <a:gd name="connsiteX8" fmla="*/ 4802871 w 5786591"/>
              <a:gd name="connsiteY8" fmla="*/ 0 h 544286"/>
              <a:gd name="connsiteX9" fmla="*/ 5265798 w 5786591"/>
              <a:gd name="connsiteY9" fmla="*/ 0 h 544286"/>
              <a:gd name="connsiteX10" fmla="*/ 5786591 w 5786591"/>
              <a:gd name="connsiteY10" fmla="*/ 0 h 544286"/>
              <a:gd name="connsiteX11" fmla="*/ 5786591 w 5786591"/>
              <a:gd name="connsiteY11" fmla="*/ 544286 h 544286"/>
              <a:gd name="connsiteX12" fmla="*/ 5265798 w 5786591"/>
              <a:gd name="connsiteY12" fmla="*/ 544286 h 544286"/>
              <a:gd name="connsiteX13" fmla="*/ 4571407 w 5786591"/>
              <a:gd name="connsiteY13" fmla="*/ 544286 h 544286"/>
              <a:gd name="connsiteX14" fmla="*/ 3934882 w 5786591"/>
              <a:gd name="connsiteY14" fmla="*/ 544286 h 544286"/>
              <a:gd name="connsiteX15" fmla="*/ 3298357 w 5786591"/>
              <a:gd name="connsiteY15" fmla="*/ 544286 h 544286"/>
              <a:gd name="connsiteX16" fmla="*/ 2603966 w 5786591"/>
              <a:gd name="connsiteY16" fmla="*/ 544286 h 544286"/>
              <a:gd name="connsiteX17" fmla="*/ 2025307 w 5786591"/>
              <a:gd name="connsiteY17" fmla="*/ 544286 h 544286"/>
              <a:gd name="connsiteX18" fmla="*/ 1388782 w 5786591"/>
              <a:gd name="connsiteY18" fmla="*/ 544286 h 544286"/>
              <a:gd name="connsiteX19" fmla="*/ 867989 w 5786591"/>
              <a:gd name="connsiteY19" fmla="*/ 544286 h 544286"/>
              <a:gd name="connsiteX20" fmla="*/ 0 w 5786591"/>
              <a:gd name="connsiteY20" fmla="*/ 544286 h 544286"/>
              <a:gd name="connsiteX21" fmla="*/ 0 w 5786591"/>
              <a:gd name="connsiteY21" fmla="*/ 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6591" h="544286" fill="none" extrusionOk="0">
                <a:moveTo>
                  <a:pt x="0" y="0"/>
                </a:moveTo>
                <a:cubicBezTo>
                  <a:pt x="268119" y="-63764"/>
                  <a:pt x="375568" y="35985"/>
                  <a:pt x="694391" y="0"/>
                </a:cubicBezTo>
                <a:cubicBezTo>
                  <a:pt x="1013214" y="-35985"/>
                  <a:pt x="1103468" y="35569"/>
                  <a:pt x="1388782" y="0"/>
                </a:cubicBezTo>
                <a:cubicBezTo>
                  <a:pt x="1674096" y="-35569"/>
                  <a:pt x="1648970" y="53911"/>
                  <a:pt x="1851709" y="0"/>
                </a:cubicBezTo>
                <a:cubicBezTo>
                  <a:pt x="2054448" y="-53911"/>
                  <a:pt x="2259889" y="65844"/>
                  <a:pt x="2546100" y="0"/>
                </a:cubicBezTo>
                <a:cubicBezTo>
                  <a:pt x="2832311" y="-65844"/>
                  <a:pt x="2810872" y="16301"/>
                  <a:pt x="2951161" y="0"/>
                </a:cubicBezTo>
                <a:cubicBezTo>
                  <a:pt x="3091450" y="-16301"/>
                  <a:pt x="3457643" y="15010"/>
                  <a:pt x="3587686" y="0"/>
                </a:cubicBezTo>
                <a:cubicBezTo>
                  <a:pt x="3717729" y="-15010"/>
                  <a:pt x="4060135" y="66613"/>
                  <a:pt x="4224211" y="0"/>
                </a:cubicBezTo>
                <a:cubicBezTo>
                  <a:pt x="4388288" y="-66613"/>
                  <a:pt x="4622393" y="16348"/>
                  <a:pt x="4802871" y="0"/>
                </a:cubicBezTo>
                <a:cubicBezTo>
                  <a:pt x="4983349" y="-16348"/>
                  <a:pt x="5144286" y="29891"/>
                  <a:pt x="5265798" y="0"/>
                </a:cubicBezTo>
                <a:cubicBezTo>
                  <a:pt x="5387310" y="-29891"/>
                  <a:pt x="5641419" y="39127"/>
                  <a:pt x="5786591" y="0"/>
                </a:cubicBezTo>
                <a:cubicBezTo>
                  <a:pt x="5787788" y="196479"/>
                  <a:pt x="5722988" y="403351"/>
                  <a:pt x="5786591" y="544286"/>
                </a:cubicBezTo>
                <a:cubicBezTo>
                  <a:pt x="5647610" y="600347"/>
                  <a:pt x="5424640" y="513322"/>
                  <a:pt x="5265798" y="544286"/>
                </a:cubicBezTo>
                <a:cubicBezTo>
                  <a:pt x="5106956" y="575250"/>
                  <a:pt x="4867059" y="466052"/>
                  <a:pt x="4571407" y="544286"/>
                </a:cubicBezTo>
                <a:cubicBezTo>
                  <a:pt x="4275755" y="622520"/>
                  <a:pt x="4147779" y="535860"/>
                  <a:pt x="3934882" y="544286"/>
                </a:cubicBezTo>
                <a:cubicBezTo>
                  <a:pt x="3721986" y="552712"/>
                  <a:pt x="3465137" y="516743"/>
                  <a:pt x="3298357" y="544286"/>
                </a:cubicBezTo>
                <a:cubicBezTo>
                  <a:pt x="3131577" y="571829"/>
                  <a:pt x="2791942" y="504090"/>
                  <a:pt x="2603966" y="544286"/>
                </a:cubicBezTo>
                <a:cubicBezTo>
                  <a:pt x="2415990" y="584482"/>
                  <a:pt x="2238774" y="526769"/>
                  <a:pt x="2025307" y="544286"/>
                </a:cubicBezTo>
                <a:cubicBezTo>
                  <a:pt x="1811840" y="561803"/>
                  <a:pt x="1618240" y="509730"/>
                  <a:pt x="1388782" y="544286"/>
                </a:cubicBezTo>
                <a:cubicBezTo>
                  <a:pt x="1159325" y="578842"/>
                  <a:pt x="1116139" y="510006"/>
                  <a:pt x="867989" y="544286"/>
                </a:cubicBezTo>
                <a:cubicBezTo>
                  <a:pt x="619839" y="578566"/>
                  <a:pt x="386289" y="514834"/>
                  <a:pt x="0" y="544286"/>
                </a:cubicBezTo>
                <a:cubicBezTo>
                  <a:pt x="-15545" y="432794"/>
                  <a:pt x="3016" y="142723"/>
                  <a:pt x="0" y="0"/>
                </a:cubicBezTo>
                <a:close/>
              </a:path>
              <a:path w="5786591" h="544286" stroke="0" extrusionOk="0">
                <a:moveTo>
                  <a:pt x="0" y="0"/>
                </a:moveTo>
                <a:cubicBezTo>
                  <a:pt x="110791" y="-40334"/>
                  <a:pt x="271325" y="22081"/>
                  <a:pt x="462927" y="0"/>
                </a:cubicBezTo>
                <a:cubicBezTo>
                  <a:pt x="654529" y="-22081"/>
                  <a:pt x="813839" y="15168"/>
                  <a:pt x="1099452" y="0"/>
                </a:cubicBezTo>
                <a:cubicBezTo>
                  <a:pt x="1385065" y="-15168"/>
                  <a:pt x="1468274" y="37639"/>
                  <a:pt x="1735977" y="0"/>
                </a:cubicBezTo>
                <a:cubicBezTo>
                  <a:pt x="2003681" y="-37639"/>
                  <a:pt x="1956272" y="3874"/>
                  <a:pt x="2141039" y="0"/>
                </a:cubicBezTo>
                <a:cubicBezTo>
                  <a:pt x="2325806" y="-3874"/>
                  <a:pt x="2554040" y="18651"/>
                  <a:pt x="2777564" y="0"/>
                </a:cubicBezTo>
                <a:cubicBezTo>
                  <a:pt x="3001088" y="-18651"/>
                  <a:pt x="3115224" y="10798"/>
                  <a:pt x="3298357" y="0"/>
                </a:cubicBezTo>
                <a:cubicBezTo>
                  <a:pt x="3481490" y="-10798"/>
                  <a:pt x="3611647" y="48833"/>
                  <a:pt x="3761284" y="0"/>
                </a:cubicBezTo>
                <a:cubicBezTo>
                  <a:pt x="3910921" y="-48833"/>
                  <a:pt x="4139861" y="40696"/>
                  <a:pt x="4339943" y="0"/>
                </a:cubicBezTo>
                <a:cubicBezTo>
                  <a:pt x="4540025" y="-40696"/>
                  <a:pt x="4671344" y="8846"/>
                  <a:pt x="4976468" y="0"/>
                </a:cubicBezTo>
                <a:cubicBezTo>
                  <a:pt x="5281593" y="-8846"/>
                  <a:pt x="5502841" y="59777"/>
                  <a:pt x="5786591" y="0"/>
                </a:cubicBezTo>
                <a:cubicBezTo>
                  <a:pt x="5828614" y="227345"/>
                  <a:pt x="5767289" y="393241"/>
                  <a:pt x="5786591" y="544286"/>
                </a:cubicBezTo>
                <a:cubicBezTo>
                  <a:pt x="5513616" y="545899"/>
                  <a:pt x="5454350" y="504323"/>
                  <a:pt x="5207932" y="544286"/>
                </a:cubicBezTo>
                <a:cubicBezTo>
                  <a:pt x="4961514" y="584249"/>
                  <a:pt x="4935428" y="506060"/>
                  <a:pt x="4745005" y="544286"/>
                </a:cubicBezTo>
                <a:cubicBezTo>
                  <a:pt x="4554582" y="582512"/>
                  <a:pt x="4223152" y="502937"/>
                  <a:pt x="4050614" y="544286"/>
                </a:cubicBezTo>
                <a:cubicBezTo>
                  <a:pt x="3878076" y="585635"/>
                  <a:pt x="3658014" y="527459"/>
                  <a:pt x="3529821" y="544286"/>
                </a:cubicBezTo>
                <a:cubicBezTo>
                  <a:pt x="3401628" y="561113"/>
                  <a:pt x="3216135" y="534192"/>
                  <a:pt x="3124759" y="544286"/>
                </a:cubicBezTo>
                <a:cubicBezTo>
                  <a:pt x="3033383" y="554380"/>
                  <a:pt x="2771989" y="534382"/>
                  <a:pt x="2546100" y="544286"/>
                </a:cubicBezTo>
                <a:cubicBezTo>
                  <a:pt x="2320211" y="554190"/>
                  <a:pt x="2277574" y="493350"/>
                  <a:pt x="2083173" y="544286"/>
                </a:cubicBezTo>
                <a:cubicBezTo>
                  <a:pt x="1888772" y="595222"/>
                  <a:pt x="1856906" y="500324"/>
                  <a:pt x="1678111" y="544286"/>
                </a:cubicBezTo>
                <a:cubicBezTo>
                  <a:pt x="1499316" y="588248"/>
                  <a:pt x="1357344" y="543084"/>
                  <a:pt x="1273050" y="544286"/>
                </a:cubicBezTo>
                <a:cubicBezTo>
                  <a:pt x="1188756" y="545488"/>
                  <a:pt x="914245" y="482685"/>
                  <a:pt x="752257" y="544286"/>
                </a:cubicBezTo>
                <a:cubicBezTo>
                  <a:pt x="590269" y="605887"/>
                  <a:pt x="220370" y="481141"/>
                  <a:pt x="0" y="544286"/>
                </a:cubicBezTo>
                <a:cubicBezTo>
                  <a:pt x="-2629" y="407200"/>
                  <a:pt x="45864" y="122827"/>
                  <a:pt x="0" y="0"/>
                </a:cubicBezTo>
                <a:close/>
              </a:path>
            </a:pathLst>
          </a:custGeom>
          <a:solidFill>
            <a:srgbClr val="36A0E2">
              <a:alpha val="27000"/>
            </a:srgbClr>
          </a:solidFill>
          <a:ln>
            <a:solidFill>
              <a:srgbClr val="286AD5"/>
            </a:solidFill>
            <a:extLst>
              <a:ext uri="{C807C97D-BFC1-408E-A445-0C87EB9F89A2}">
                <ask:lineSketchStyleProps xmlns:ask="http://schemas.microsoft.com/office/drawing/2018/sketchyshapes" sd="4281639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Знаки безопасности на железной дороге</a:t>
            </a:r>
          </a:p>
        </p:txBody>
      </p:sp>
      <p:sp>
        <p:nvSpPr>
          <p:cNvPr id="6" name="Google Shape;1984;p32">
            <a:extLst>
              <a:ext uri="{FF2B5EF4-FFF2-40B4-BE49-F238E27FC236}">
                <a16:creationId xmlns:a16="http://schemas.microsoft.com/office/drawing/2014/main" id="{2C308823-B2C5-4195-91AA-FAC242049BF6}"/>
              </a:ext>
            </a:extLst>
          </p:cNvPr>
          <p:cNvSpPr txBox="1">
            <a:spLocks/>
          </p:cNvSpPr>
          <p:nvPr/>
        </p:nvSpPr>
        <p:spPr>
          <a:xfrm>
            <a:off x="97150" y="625231"/>
            <a:ext cx="6938010" cy="2502900"/>
          </a:xfrm>
          <a:custGeom>
            <a:avLst/>
            <a:gdLst>
              <a:gd name="connsiteX0" fmla="*/ 0 w 6938010"/>
              <a:gd name="connsiteY0" fmla="*/ 0 h 2502900"/>
              <a:gd name="connsiteX1" fmla="*/ 647548 w 6938010"/>
              <a:gd name="connsiteY1" fmla="*/ 0 h 2502900"/>
              <a:gd name="connsiteX2" fmla="*/ 1086955 w 6938010"/>
              <a:gd name="connsiteY2" fmla="*/ 0 h 2502900"/>
              <a:gd name="connsiteX3" fmla="*/ 1526362 w 6938010"/>
              <a:gd name="connsiteY3" fmla="*/ 0 h 2502900"/>
              <a:gd name="connsiteX4" fmla="*/ 2243290 w 6938010"/>
              <a:gd name="connsiteY4" fmla="*/ 0 h 2502900"/>
              <a:gd name="connsiteX5" fmla="*/ 2890837 w 6938010"/>
              <a:gd name="connsiteY5" fmla="*/ 0 h 2502900"/>
              <a:gd name="connsiteX6" fmla="*/ 3538385 w 6938010"/>
              <a:gd name="connsiteY6" fmla="*/ 0 h 2502900"/>
              <a:gd name="connsiteX7" fmla="*/ 3977792 w 6938010"/>
              <a:gd name="connsiteY7" fmla="*/ 0 h 2502900"/>
              <a:gd name="connsiteX8" fmla="*/ 4694720 w 6938010"/>
              <a:gd name="connsiteY8" fmla="*/ 0 h 2502900"/>
              <a:gd name="connsiteX9" fmla="*/ 5342268 w 6938010"/>
              <a:gd name="connsiteY9" fmla="*/ 0 h 2502900"/>
              <a:gd name="connsiteX10" fmla="*/ 5781675 w 6938010"/>
              <a:gd name="connsiteY10" fmla="*/ 0 h 2502900"/>
              <a:gd name="connsiteX11" fmla="*/ 6151702 w 6938010"/>
              <a:gd name="connsiteY11" fmla="*/ 0 h 2502900"/>
              <a:gd name="connsiteX12" fmla="*/ 6938010 w 6938010"/>
              <a:gd name="connsiteY12" fmla="*/ 0 h 2502900"/>
              <a:gd name="connsiteX13" fmla="*/ 6938010 w 6938010"/>
              <a:gd name="connsiteY13" fmla="*/ 500580 h 2502900"/>
              <a:gd name="connsiteX14" fmla="*/ 6938010 w 6938010"/>
              <a:gd name="connsiteY14" fmla="*/ 951102 h 2502900"/>
              <a:gd name="connsiteX15" fmla="*/ 6938010 w 6938010"/>
              <a:gd name="connsiteY15" fmla="*/ 1501740 h 2502900"/>
              <a:gd name="connsiteX16" fmla="*/ 6938010 w 6938010"/>
              <a:gd name="connsiteY16" fmla="*/ 2052378 h 2502900"/>
              <a:gd name="connsiteX17" fmla="*/ 6938010 w 6938010"/>
              <a:gd name="connsiteY17" fmla="*/ 2502900 h 2502900"/>
              <a:gd name="connsiteX18" fmla="*/ 6221082 w 6938010"/>
              <a:gd name="connsiteY18" fmla="*/ 2502900 h 2502900"/>
              <a:gd name="connsiteX19" fmla="*/ 5504155 w 6938010"/>
              <a:gd name="connsiteY19" fmla="*/ 2502900 h 2502900"/>
              <a:gd name="connsiteX20" fmla="*/ 5064747 w 6938010"/>
              <a:gd name="connsiteY20" fmla="*/ 2502900 h 2502900"/>
              <a:gd name="connsiteX21" fmla="*/ 4486580 w 6938010"/>
              <a:gd name="connsiteY21" fmla="*/ 2502900 h 2502900"/>
              <a:gd name="connsiteX22" fmla="*/ 3769652 w 6938010"/>
              <a:gd name="connsiteY22" fmla="*/ 2502900 h 2502900"/>
              <a:gd name="connsiteX23" fmla="*/ 3260865 w 6938010"/>
              <a:gd name="connsiteY23" fmla="*/ 2502900 h 2502900"/>
              <a:gd name="connsiteX24" fmla="*/ 2613317 w 6938010"/>
              <a:gd name="connsiteY24" fmla="*/ 2502900 h 2502900"/>
              <a:gd name="connsiteX25" fmla="*/ 1896389 w 6938010"/>
              <a:gd name="connsiteY25" fmla="*/ 2502900 h 2502900"/>
              <a:gd name="connsiteX26" fmla="*/ 1318222 w 6938010"/>
              <a:gd name="connsiteY26" fmla="*/ 2502900 h 2502900"/>
              <a:gd name="connsiteX27" fmla="*/ 670674 w 6938010"/>
              <a:gd name="connsiteY27" fmla="*/ 2502900 h 2502900"/>
              <a:gd name="connsiteX28" fmla="*/ 0 w 6938010"/>
              <a:gd name="connsiteY28" fmla="*/ 2502900 h 2502900"/>
              <a:gd name="connsiteX29" fmla="*/ 0 w 6938010"/>
              <a:gd name="connsiteY29" fmla="*/ 1977291 h 2502900"/>
              <a:gd name="connsiteX30" fmla="*/ 0 w 6938010"/>
              <a:gd name="connsiteY30" fmla="*/ 1501740 h 2502900"/>
              <a:gd name="connsiteX31" fmla="*/ 0 w 6938010"/>
              <a:gd name="connsiteY31" fmla="*/ 1076247 h 2502900"/>
              <a:gd name="connsiteX32" fmla="*/ 0 w 6938010"/>
              <a:gd name="connsiteY32" fmla="*/ 650754 h 2502900"/>
              <a:gd name="connsiteX33" fmla="*/ 0 w 6938010"/>
              <a:gd name="connsiteY33" fmla="*/ 0 h 250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38010" h="2502900" fill="none" extrusionOk="0">
                <a:moveTo>
                  <a:pt x="0" y="0"/>
                </a:moveTo>
                <a:cubicBezTo>
                  <a:pt x="303982" y="-32283"/>
                  <a:pt x="332428" y="73570"/>
                  <a:pt x="647548" y="0"/>
                </a:cubicBezTo>
                <a:cubicBezTo>
                  <a:pt x="962668" y="-73570"/>
                  <a:pt x="933230" y="46427"/>
                  <a:pt x="1086955" y="0"/>
                </a:cubicBezTo>
                <a:cubicBezTo>
                  <a:pt x="1240680" y="-46427"/>
                  <a:pt x="1413528" y="12209"/>
                  <a:pt x="1526362" y="0"/>
                </a:cubicBezTo>
                <a:cubicBezTo>
                  <a:pt x="1639196" y="-12209"/>
                  <a:pt x="2000759" y="44663"/>
                  <a:pt x="2243290" y="0"/>
                </a:cubicBezTo>
                <a:cubicBezTo>
                  <a:pt x="2485821" y="-44663"/>
                  <a:pt x="2619333" y="31489"/>
                  <a:pt x="2890837" y="0"/>
                </a:cubicBezTo>
                <a:cubicBezTo>
                  <a:pt x="3162341" y="-31489"/>
                  <a:pt x="3363727" y="75802"/>
                  <a:pt x="3538385" y="0"/>
                </a:cubicBezTo>
                <a:cubicBezTo>
                  <a:pt x="3713043" y="-75802"/>
                  <a:pt x="3801802" y="35134"/>
                  <a:pt x="3977792" y="0"/>
                </a:cubicBezTo>
                <a:cubicBezTo>
                  <a:pt x="4153782" y="-35134"/>
                  <a:pt x="4394819" y="60968"/>
                  <a:pt x="4694720" y="0"/>
                </a:cubicBezTo>
                <a:cubicBezTo>
                  <a:pt x="4994621" y="-60968"/>
                  <a:pt x="5198084" y="54361"/>
                  <a:pt x="5342268" y="0"/>
                </a:cubicBezTo>
                <a:cubicBezTo>
                  <a:pt x="5486452" y="-54361"/>
                  <a:pt x="5578723" y="49356"/>
                  <a:pt x="5781675" y="0"/>
                </a:cubicBezTo>
                <a:cubicBezTo>
                  <a:pt x="5984627" y="-49356"/>
                  <a:pt x="5999099" y="29725"/>
                  <a:pt x="6151702" y="0"/>
                </a:cubicBezTo>
                <a:cubicBezTo>
                  <a:pt x="6304305" y="-29725"/>
                  <a:pt x="6614813" y="58531"/>
                  <a:pt x="6938010" y="0"/>
                </a:cubicBezTo>
                <a:cubicBezTo>
                  <a:pt x="6964595" y="166503"/>
                  <a:pt x="6883921" y="287685"/>
                  <a:pt x="6938010" y="500580"/>
                </a:cubicBezTo>
                <a:cubicBezTo>
                  <a:pt x="6992099" y="713475"/>
                  <a:pt x="6906418" y="860784"/>
                  <a:pt x="6938010" y="951102"/>
                </a:cubicBezTo>
                <a:cubicBezTo>
                  <a:pt x="6969602" y="1041420"/>
                  <a:pt x="6910265" y="1384165"/>
                  <a:pt x="6938010" y="1501740"/>
                </a:cubicBezTo>
                <a:cubicBezTo>
                  <a:pt x="6965755" y="1619315"/>
                  <a:pt x="6875184" y="1893186"/>
                  <a:pt x="6938010" y="2052378"/>
                </a:cubicBezTo>
                <a:cubicBezTo>
                  <a:pt x="7000836" y="2211570"/>
                  <a:pt x="6892839" y="2322129"/>
                  <a:pt x="6938010" y="2502900"/>
                </a:cubicBezTo>
                <a:cubicBezTo>
                  <a:pt x="6763763" y="2521672"/>
                  <a:pt x="6482939" y="2462391"/>
                  <a:pt x="6221082" y="2502900"/>
                </a:cubicBezTo>
                <a:cubicBezTo>
                  <a:pt x="5959225" y="2543409"/>
                  <a:pt x="5670096" y="2427866"/>
                  <a:pt x="5504155" y="2502900"/>
                </a:cubicBezTo>
                <a:cubicBezTo>
                  <a:pt x="5338214" y="2577934"/>
                  <a:pt x="5205458" y="2489210"/>
                  <a:pt x="5064747" y="2502900"/>
                </a:cubicBezTo>
                <a:cubicBezTo>
                  <a:pt x="4924036" y="2516590"/>
                  <a:pt x="4644116" y="2498625"/>
                  <a:pt x="4486580" y="2502900"/>
                </a:cubicBezTo>
                <a:cubicBezTo>
                  <a:pt x="4329044" y="2507175"/>
                  <a:pt x="3959707" y="2494530"/>
                  <a:pt x="3769652" y="2502900"/>
                </a:cubicBezTo>
                <a:cubicBezTo>
                  <a:pt x="3579597" y="2511270"/>
                  <a:pt x="3426392" y="2491094"/>
                  <a:pt x="3260865" y="2502900"/>
                </a:cubicBezTo>
                <a:cubicBezTo>
                  <a:pt x="3095338" y="2514706"/>
                  <a:pt x="2908111" y="2439157"/>
                  <a:pt x="2613317" y="2502900"/>
                </a:cubicBezTo>
                <a:cubicBezTo>
                  <a:pt x="2318523" y="2566643"/>
                  <a:pt x="2187596" y="2481185"/>
                  <a:pt x="1896389" y="2502900"/>
                </a:cubicBezTo>
                <a:cubicBezTo>
                  <a:pt x="1605182" y="2524615"/>
                  <a:pt x="1482198" y="2469240"/>
                  <a:pt x="1318222" y="2502900"/>
                </a:cubicBezTo>
                <a:cubicBezTo>
                  <a:pt x="1154246" y="2536560"/>
                  <a:pt x="913315" y="2463660"/>
                  <a:pt x="670674" y="2502900"/>
                </a:cubicBezTo>
                <a:cubicBezTo>
                  <a:pt x="428033" y="2542140"/>
                  <a:pt x="203828" y="2483362"/>
                  <a:pt x="0" y="2502900"/>
                </a:cubicBezTo>
                <a:cubicBezTo>
                  <a:pt x="-52745" y="2323446"/>
                  <a:pt x="46791" y="2227235"/>
                  <a:pt x="0" y="1977291"/>
                </a:cubicBezTo>
                <a:cubicBezTo>
                  <a:pt x="-46791" y="1727347"/>
                  <a:pt x="24221" y="1627838"/>
                  <a:pt x="0" y="1501740"/>
                </a:cubicBezTo>
                <a:cubicBezTo>
                  <a:pt x="-24221" y="1375642"/>
                  <a:pt x="3706" y="1251000"/>
                  <a:pt x="0" y="1076247"/>
                </a:cubicBezTo>
                <a:cubicBezTo>
                  <a:pt x="-3706" y="901494"/>
                  <a:pt x="14246" y="782554"/>
                  <a:pt x="0" y="650754"/>
                </a:cubicBezTo>
                <a:cubicBezTo>
                  <a:pt x="-14246" y="518954"/>
                  <a:pt x="77506" y="145779"/>
                  <a:pt x="0" y="0"/>
                </a:cubicBezTo>
                <a:close/>
              </a:path>
              <a:path w="6938010" h="2502900" stroke="0" extrusionOk="0">
                <a:moveTo>
                  <a:pt x="0" y="0"/>
                </a:moveTo>
                <a:cubicBezTo>
                  <a:pt x="139166" y="-17684"/>
                  <a:pt x="210002" y="4136"/>
                  <a:pt x="370027" y="0"/>
                </a:cubicBezTo>
                <a:cubicBezTo>
                  <a:pt x="530052" y="-4136"/>
                  <a:pt x="606614" y="42716"/>
                  <a:pt x="740054" y="0"/>
                </a:cubicBezTo>
                <a:cubicBezTo>
                  <a:pt x="873494" y="-42716"/>
                  <a:pt x="1184709" y="28303"/>
                  <a:pt x="1456982" y="0"/>
                </a:cubicBezTo>
                <a:cubicBezTo>
                  <a:pt x="1729255" y="-28303"/>
                  <a:pt x="1787405" y="31574"/>
                  <a:pt x="2104530" y="0"/>
                </a:cubicBezTo>
                <a:cubicBezTo>
                  <a:pt x="2421655" y="-31574"/>
                  <a:pt x="2304305" y="23963"/>
                  <a:pt x="2474557" y="0"/>
                </a:cubicBezTo>
                <a:cubicBezTo>
                  <a:pt x="2644809" y="-23963"/>
                  <a:pt x="2698844" y="10885"/>
                  <a:pt x="2913964" y="0"/>
                </a:cubicBezTo>
                <a:cubicBezTo>
                  <a:pt x="3129084" y="-10885"/>
                  <a:pt x="3108266" y="28409"/>
                  <a:pt x="3283991" y="0"/>
                </a:cubicBezTo>
                <a:cubicBezTo>
                  <a:pt x="3459716" y="-28409"/>
                  <a:pt x="3742711" y="26965"/>
                  <a:pt x="3931539" y="0"/>
                </a:cubicBezTo>
                <a:cubicBezTo>
                  <a:pt x="4120367" y="-26965"/>
                  <a:pt x="4342298" y="53245"/>
                  <a:pt x="4648467" y="0"/>
                </a:cubicBezTo>
                <a:cubicBezTo>
                  <a:pt x="4954636" y="-53245"/>
                  <a:pt x="5115135" y="26786"/>
                  <a:pt x="5296014" y="0"/>
                </a:cubicBezTo>
                <a:cubicBezTo>
                  <a:pt x="5476893" y="-26786"/>
                  <a:pt x="5610286" y="36885"/>
                  <a:pt x="5804802" y="0"/>
                </a:cubicBezTo>
                <a:cubicBezTo>
                  <a:pt x="5999318" y="-36885"/>
                  <a:pt x="6120624" y="44966"/>
                  <a:pt x="6244209" y="0"/>
                </a:cubicBezTo>
                <a:cubicBezTo>
                  <a:pt x="6367794" y="-44966"/>
                  <a:pt x="6606506" y="29341"/>
                  <a:pt x="6938010" y="0"/>
                </a:cubicBezTo>
                <a:cubicBezTo>
                  <a:pt x="6980525" y="94851"/>
                  <a:pt x="6903787" y="331735"/>
                  <a:pt x="6938010" y="425493"/>
                </a:cubicBezTo>
                <a:cubicBezTo>
                  <a:pt x="6972233" y="519251"/>
                  <a:pt x="6886890" y="726469"/>
                  <a:pt x="6938010" y="901044"/>
                </a:cubicBezTo>
                <a:cubicBezTo>
                  <a:pt x="6989130" y="1075619"/>
                  <a:pt x="6930668" y="1259547"/>
                  <a:pt x="6938010" y="1351566"/>
                </a:cubicBezTo>
                <a:cubicBezTo>
                  <a:pt x="6945352" y="1443585"/>
                  <a:pt x="6893336" y="1700626"/>
                  <a:pt x="6938010" y="1802088"/>
                </a:cubicBezTo>
                <a:cubicBezTo>
                  <a:pt x="6982684" y="1903550"/>
                  <a:pt x="6874070" y="2273076"/>
                  <a:pt x="6938010" y="2502900"/>
                </a:cubicBezTo>
                <a:cubicBezTo>
                  <a:pt x="6771337" y="2533520"/>
                  <a:pt x="6675027" y="2462985"/>
                  <a:pt x="6567983" y="2502900"/>
                </a:cubicBezTo>
                <a:cubicBezTo>
                  <a:pt x="6460939" y="2542815"/>
                  <a:pt x="6196967" y="2479790"/>
                  <a:pt x="5920435" y="2502900"/>
                </a:cubicBezTo>
                <a:cubicBezTo>
                  <a:pt x="5643903" y="2526010"/>
                  <a:pt x="5650629" y="2501874"/>
                  <a:pt x="5411648" y="2502900"/>
                </a:cubicBezTo>
                <a:cubicBezTo>
                  <a:pt x="5172667" y="2503926"/>
                  <a:pt x="5015212" y="2487471"/>
                  <a:pt x="4694720" y="2502900"/>
                </a:cubicBezTo>
                <a:cubicBezTo>
                  <a:pt x="4374228" y="2518329"/>
                  <a:pt x="4150551" y="2480739"/>
                  <a:pt x="3977792" y="2502900"/>
                </a:cubicBezTo>
                <a:cubicBezTo>
                  <a:pt x="3805033" y="2525061"/>
                  <a:pt x="3742952" y="2497232"/>
                  <a:pt x="3538385" y="2502900"/>
                </a:cubicBezTo>
                <a:cubicBezTo>
                  <a:pt x="3333818" y="2508568"/>
                  <a:pt x="3123016" y="2460256"/>
                  <a:pt x="2890838" y="2502900"/>
                </a:cubicBezTo>
                <a:cubicBezTo>
                  <a:pt x="2658660" y="2545544"/>
                  <a:pt x="2495447" y="2450935"/>
                  <a:pt x="2382050" y="2502900"/>
                </a:cubicBezTo>
                <a:cubicBezTo>
                  <a:pt x="2268653" y="2554865"/>
                  <a:pt x="1987672" y="2482196"/>
                  <a:pt x="1873263" y="2502900"/>
                </a:cubicBezTo>
                <a:cubicBezTo>
                  <a:pt x="1758854" y="2523604"/>
                  <a:pt x="1682382" y="2461425"/>
                  <a:pt x="1503236" y="2502900"/>
                </a:cubicBezTo>
                <a:cubicBezTo>
                  <a:pt x="1324090" y="2544375"/>
                  <a:pt x="1304652" y="2482895"/>
                  <a:pt x="1133208" y="2502900"/>
                </a:cubicBezTo>
                <a:cubicBezTo>
                  <a:pt x="961764" y="2522905"/>
                  <a:pt x="833391" y="2487473"/>
                  <a:pt x="693801" y="2502900"/>
                </a:cubicBezTo>
                <a:cubicBezTo>
                  <a:pt x="554211" y="2518327"/>
                  <a:pt x="226096" y="2462192"/>
                  <a:pt x="0" y="2502900"/>
                </a:cubicBezTo>
                <a:cubicBezTo>
                  <a:pt x="-34727" y="2336131"/>
                  <a:pt x="47878" y="2173821"/>
                  <a:pt x="0" y="2002320"/>
                </a:cubicBezTo>
                <a:cubicBezTo>
                  <a:pt x="-47878" y="1830819"/>
                  <a:pt x="4644" y="1719675"/>
                  <a:pt x="0" y="1501740"/>
                </a:cubicBezTo>
                <a:cubicBezTo>
                  <a:pt x="-4644" y="1283805"/>
                  <a:pt x="16849" y="1168722"/>
                  <a:pt x="0" y="1051218"/>
                </a:cubicBezTo>
                <a:cubicBezTo>
                  <a:pt x="-16849" y="933714"/>
                  <a:pt x="33879" y="670251"/>
                  <a:pt x="0" y="500580"/>
                </a:cubicBezTo>
                <a:cubicBezTo>
                  <a:pt x="-33879" y="330909"/>
                  <a:pt x="57351" y="153853"/>
                  <a:pt x="0" y="0"/>
                </a:cubicBezTo>
                <a:close/>
              </a:path>
            </a:pathLst>
          </a:custGeom>
          <a:solidFill>
            <a:srgbClr val="41C9EB">
              <a:alpha val="57000"/>
            </a:srgbClr>
          </a:solidFill>
          <a:ln>
            <a:solidFill>
              <a:srgbClr val="2769D5"/>
            </a:solidFill>
            <a:extLst>
              <a:ext uri="{C807C97D-BFC1-408E-A445-0C87EB9F89A2}">
                <ask:lineSketchStyleProps xmlns:ask="http://schemas.microsoft.com/office/drawing/2018/sketchyshapes" sd="149057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30000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есть специальные знаки, которые помогают нам быть в безопасности. Вот несколько из них: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Знак "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через пути запрещён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— нельзя переходить здесь.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Знак "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высокое напряжение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!" — нельзя трогать провода и железнодорожное оборудование.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Знак "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поезд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!" — будь внимателен, поезд может быть рядом.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Жёлтая линия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— за неё нельзя заходить, это опасно.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695F8B2-D127-4EF2-A829-C41F51F1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1" y="3086838"/>
            <a:ext cx="2103121" cy="21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EE60F45-F8E2-4304-9158-0EF835F9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19" y="3559313"/>
            <a:ext cx="2003891" cy="10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4D3EDEAA-2584-48B3-9889-3E4B0883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87" y="3079955"/>
            <a:ext cx="2003891" cy="20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CEB7006E-3FE0-4C7E-8177-AFFB92FD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22" y="3139909"/>
            <a:ext cx="1252378" cy="19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2CAAE54B-E929-410B-BB76-C023A833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87" y="3165481"/>
            <a:ext cx="1261846" cy="184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91D1C6C7-B7E8-4D63-BDE9-DDB5A14D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48" y="3113373"/>
            <a:ext cx="2003891" cy="20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cture background">
            <a:extLst>
              <a:ext uri="{FF2B5EF4-FFF2-40B4-BE49-F238E27FC236}">
                <a16:creationId xmlns:a16="http://schemas.microsoft.com/office/drawing/2014/main" id="{20B2D9B6-1EF2-406B-8C8A-94250A7F7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75" y="1287042"/>
            <a:ext cx="2070673" cy="15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7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33"/>
          <p:cNvSpPr/>
          <p:nvPr/>
        </p:nvSpPr>
        <p:spPr>
          <a:xfrm>
            <a:off x="298300" y="3687981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984;p32">
            <a:extLst>
              <a:ext uri="{FF2B5EF4-FFF2-40B4-BE49-F238E27FC236}">
                <a16:creationId xmlns:a16="http://schemas.microsoft.com/office/drawing/2014/main" id="{96C45CD1-EE41-4A5C-B747-D51FFD280A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5883" y="171994"/>
            <a:ext cx="5192233" cy="513806"/>
          </a:xfrm>
          <a:custGeom>
            <a:avLst/>
            <a:gdLst>
              <a:gd name="connsiteX0" fmla="*/ 0 w 5192233"/>
              <a:gd name="connsiteY0" fmla="*/ 0 h 513806"/>
              <a:gd name="connsiteX1" fmla="*/ 628837 w 5192233"/>
              <a:gd name="connsiteY1" fmla="*/ 0 h 513806"/>
              <a:gd name="connsiteX2" fmla="*/ 1049985 w 5192233"/>
              <a:gd name="connsiteY2" fmla="*/ 0 h 513806"/>
              <a:gd name="connsiteX3" fmla="*/ 1678822 w 5192233"/>
              <a:gd name="connsiteY3" fmla="*/ 0 h 513806"/>
              <a:gd name="connsiteX4" fmla="*/ 2359581 w 5192233"/>
              <a:gd name="connsiteY4" fmla="*/ 0 h 513806"/>
              <a:gd name="connsiteX5" fmla="*/ 2832652 w 5192233"/>
              <a:gd name="connsiteY5" fmla="*/ 0 h 513806"/>
              <a:gd name="connsiteX6" fmla="*/ 3513411 w 5192233"/>
              <a:gd name="connsiteY6" fmla="*/ 0 h 513806"/>
              <a:gd name="connsiteX7" fmla="*/ 3934559 w 5192233"/>
              <a:gd name="connsiteY7" fmla="*/ 0 h 513806"/>
              <a:gd name="connsiteX8" fmla="*/ 4563396 w 5192233"/>
              <a:gd name="connsiteY8" fmla="*/ 0 h 513806"/>
              <a:gd name="connsiteX9" fmla="*/ 5192233 w 5192233"/>
              <a:gd name="connsiteY9" fmla="*/ 0 h 513806"/>
              <a:gd name="connsiteX10" fmla="*/ 5192233 w 5192233"/>
              <a:gd name="connsiteY10" fmla="*/ 513806 h 513806"/>
              <a:gd name="connsiteX11" fmla="*/ 4563396 w 5192233"/>
              <a:gd name="connsiteY11" fmla="*/ 513806 h 513806"/>
              <a:gd name="connsiteX12" fmla="*/ 4038403 w 5192233"/>
              <a:gd name="connsiteY12" fmla="*/ 513806 h 513806"/>
              <a:gd name="connsiteX13" fmla="*/ 3409566 w 5192233"/>
              <a:gd name="connsiteY13" fmla="*/ 513806 h 513806"/>
              <a:gd name="connsiteX14" fmla="*/ 2728807 w 5192233"/>
              <a:gd name="connsiteY14" fmla="*/ 513806 h 513806"/>
              <a:gd name="connsiteX15" fmla="*/ 2048047 w 5192233"/>
              <a:gd name="connsiteY15" fmla="*/ 513806 h 513806"/>
              <a:gd name="connsiteX16" fmla="*/ 1419210 w 5192233"/>
              <a:gd name="connsiteY16" fmla="*/ 513806 h 513806"/>
              <a:gd name="connsiteX17" fmla="*/ 790373 w 5192233"/>
              <a:gd name="connsiteY17" fmla="*/ 513806 h 513806"/>
              <a:gd name="connsiteX18" fmla="*/ 0 w 5192233"/>
              <a:gd name="connsiteY18" fmla="*/ 513806 h 513806"/>
              <a:gd name="connsiteX19" fmla="*/ 0 w 5192233"/>
              <a:gd name="connsiteY19" fmla="*/ 0 h 5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92233" h="513806" fill="none" extrusionOk="0">
                <a:moveTo>
                  <a:pt x="0" y="0"/>
                </a:moveTo>
                <a:cubicBezTo>
                  <a:pt x="165576" y="-54989"/>
                  <a:pt x="335443" y="45553"/>
                  <a:pt x="628837" y="0"/>
                </a:cubicBezTo>
                <a:cubicBezTo>
                  <a:pt x="922231" y="-45553"/>
                  <a:pt x="856508" y="5354"/>
                  <a:pt x="1049985" y="0"/>
                </a:cubicBezTo>
                <a:cubicBezTo>
                  <a:pt x="1243462" y="-5354"/>
                  <a:pt x="1506701" y="28510"/>
                  <a:pt x="1678822" y="0"/>
                </a:cubicBezTo>
                <a:cubicBezTo>
                  <a:pt x="1850943" y="-28510"/>
                  <a:pt x="2032621" y="33701"/>
                  <a:pt x="2359581" y="0"/>
                </a:cubicBezTo>
                <a:cubicBezTo>
                  <a:pt x="2686541" y="-33701"/>
                  <a:pt x="2673572" y="55774"/>
                  <a:pt x="2832652" y="0"/>
                </a:cubicBezTo>
                <a:cubicBezTo>
                  <a:pt x="2991732" y="-55774"/>
                  <a:pt x="3354212" y="683"/>
                  <a:pt x="3513411" y="0"/>
                </a:cubicBezTo>
                <a:cubicBezTo>
                  <a:pt x="3672610" y="-683"/>
                  <a:pt x="3811973" y="11637"/>
                  <a:pt x="3934559" y="0"/>
                </a:cubicBezTo>
                <a:cubicBezTo>
                  <a:pt x="4057145" y="-11637"/>
                  <a:pt x="4391291" y="50654"/>
                  <a:pt x="4563396" y="0"/>
                </a:cubicBezTo>
                <a:cubicBezTo>
                  <a:pt x="4735501" y="-50654"/>
                  <a:pt x="5060201" y="14076"/>
                  <a:pt x="5192233" y="0"/>
                </a:cubicBezTo>
                <a:cubicBezTo>
                  <a:pt x="5233073" y="122637"/>
                  <a:pt x="5177886" y="303746"/>
                  <a:pt x="5192233" y="513806"/>
                </a:cubicBezTo>
                <a:cubicBezTo>
                  <a:pt x="5066286" y="562861"/>
                  <a:pt x="4785089" y="492366"/>
                  <a:pt x="4563396" y="513806"/>
                </a:cubicBezTo>
                <a:cubicBezTo>
                  <a:pt x="4341703" y="535246"/>
                  <a:pt x="4251804" y="454189"/>
                  <a:pt x="4038403" y="513806"/>
                </a:cubicBezTo>
                <a:cubicBezTo>
                  <a:pt x="3825002" y="573423"/>
                  <a:pt x="3674614" y="506740"/>
                  <a:pt x="3409566" y="513806"/>
                </a:cubicBezTo>
                <a:cubicBezTo>
                  <a:pt x="3144518" y="520872"/>
                  <a:pt x="3027896" y="452250"/>
                  <a:pt x="2728807" y="513806"/>
                </a:cubicBezTo>
                <a:cubicBezTo>
                  <a:pt x="2429718" y="575362"/>
                  <a:pt x="2196586" y="447495"/>
                  <a:pt x="2048047" y="513806"/>
                </a:cubicBezTo>
                <a:cubicBezTo>
                  <a:pt x="1899508" y="580117"/>
                  <a:pt x="1691814" y="462604"/>
                  <a:pt x="1419210" y="513806"/>
                </a:cubicBezTo>
                <a:cubicBezTo>
                  <a:pt x="1146606" y="565008"/>
                  <a:pt x="985034" y="495293"/>
                  <a:pt x="790373" y="513806"/>
                </a:cubicBezTo>
                <a:cubicBezTo>
                  <a:pt x="595712" y="532319"/>
                  <a:pt x="365264" y="452583"/>
                  <a:pt x="0" y="513806"/>
                </a:cubicBezTo>
                <a:cubicBezTo>
                  <a:pt x="-28976" y="311730"/>
                  <a:pt x="27680" y="218195"/>
                  <a:pt x="0" y="0"/>
                </a:cubicBezTo>
                <a:close/>
              </a:path>
              <a:path w="5192233" h="513806" stroke="0" extrusionOk="0">
                <a:moveTo>
                  <a:pt x="0" y="0"/>
                </a:moveTo>
                <a:cubicBezTo>
                  <a:pt x="194275" y="-18871"/>
                  <a:pt x="338461" y="22727"/>
                  <a:pt x="473070" y="0"/>
                </a:cubicBezTo>
                <a:cubicBezTo>
                  <a:pt x="607679" y="-22727"/>
                  <a:pt x="889013" y="24178"/>
                  <a:pt x="1101907" y="0"/>
                </a:cubicBezTo>
                <a:cubicBezTo>
                  <a:pt x="1314801" y="-24178"/>
                  <a:pt x="1531578" y="61513"/>
                  <a:pt x="1730744" y="0"/>
                </a:cubicBezTo>
                <a:cubicBezTo>
                  <a:pt x="1929910" y="-61513"/>
                  <a:pt x="1974310" y="43678"/>
                  <a:pt x="2151892" y="0"/>
                </a:cubicBezTo>
                <a:cubicBezTo>
                  <a:pt x="2329474" y="-43678"/>
                  <a:pt x="2618728" y="40152"/>
                  <a:pt x="2780729" y="0"/>
                </a:cubicBezTo>
                <a:cubicBezTo>
                  <a:pt x="2942730" y="-40152"/>
                  <a:pt x="3119078" y="26228"/>
                  <a:pt x="3305722" y="0"/>
                </a:cubicBezTo>
                <a:cubicBezTo>
                  <a:pt x="3492366" y="-26228"/>
                  <a:pt x="3573703" y="52070"/>
                  <a:pt x="3778792" y="0"/>
                </a:cubicBezTo>
                <a:cubicBezTo>
                  <a:pt x="3983881" y="-52070"/>
                  <a:pt x="4086582" y="48022"/>
                  <a:pt x="4355707" y="0"/>
                </a:cubicBezTo>
                <a:cubicBezTo>
                  <a:pt x="4624832" y="-48022"/>
                  <a:pt x="4814797" y="47115"/>
                  <a:pt x="5192233" y="0"/>
                </a:cubicBezTo>
                <a:cubicBezTo>
                  <a:pt x="5244358" y="128089"/>
                  <a:pt x="5144216" y="308112"/>
                  <a:pt x="5192233" y="513806"/>
                </a:cubicBezTo>
                <a:cubicBezTo>
                  <a:pt x="4986496" y="540488"/>
                  <a:pt x="4969036" y="493825"/>
                  <a:pt x="4771085" y="513806"/>
                </a:cubicBezTo>
                <a:cubicBezTo>
                  <a:pt x="4573134" y="533787"/>
                  <a:pt x="4424859" y="458287"/>
                  <a:pt x="4142248" y="513806"/>
                </a:cubicBezTo>
                <a:cubicBezTo>
                  <a:pt x="3859637" y="569325"/>
                  <a:pt x="3777908" y="499417"/>
                  <a:pt x="3669178" y="513806"/>
                </a:cubicBezTo>
                <a:cubicBezTo>
                  <a:pt x="3560448" y="528195"/>
                  <a:pt x="3310281" y="437041"/>
                  <a:pt x="2988419" y="513806"/>
                </a:cubicBezTo>
                <a:cubicBezTo>
                  <a:pt x="2666557" y="590571"/>
                  <a:pt x="2701041" y="486217"/>
                  <a:pt x="2463426" y="513806"/>
                </a:cubicBezTo>
                <a:cubicBezTo>
                  <a:pt x="2225811" y="541395"/>
                  <a:pt x="2162551" y="510649"/>
                  <a:pt x="2042278" y="513806"/>
                </a:cubicBezTo>
                <a:cubicBezTo>
                  <a:pt x="1922005" y="516963"/>
                  <a:pt x="1665603" y="450663"/>
                  <a:pt x="1465364" y="513806"/>
                </a:cubicBezTo>
                <a:cubicBezTo>
                  <a:pt x="1265125" y="576949"/>
                  <a:pt x="1114533" y="460401"/>
                  <a:pt x="992293" y="513806"/>
                </a:cubicBezTo>
                <a:cubicBezTo>
                  <a:pt x="870053" y="567211"/>
                  <a:pt x="724353" y="488145"/>
                  <a:pt x="571146" y="513806"/>
                </a:cubicBezTo>
                <a:cubicBezTo>
                  <a:pt x="417939" y="539467"/>
                  <a:pt x="176254" y="474995"/>
                  <a:pt x="0" y="513806"/>
                </a:cubicBezTo>
                <a:cubicBezTo>
                  <a:pt x="-18857" y="369397"/>
                  <a:pt x="42275" y="242286"/>
                  <a:pt x="0" y="0"/>
                </a:cubicBezTo>
                <a:close/>
              </a:path>
            </a:pathLst>
          </a:custGeom>
          <a:solidFill>
            <a:srgbClr val="36A0E2">
              <a:alpha val="27000"/>
            </a:srgbClr>
          </a:solidFill>
          <a:ln>
            <a:solidFill>
              <a:srgbClr val="286AD5"/>
            </a:solidFill>
            <a:extLst>
              <a:ext uri="{C807C97D-BFC1-408E-A445-0C87EB9F89A2}">
                <ask:lineSketchStyleProps xmlns:ask="http://schemas.microsoft.com/office/drawing/2018/sketchyshapes" sd="4281639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в экстренной ситуации?</a:t>
            </a:r>
          </a:p>
        </p:txBody>
      </p:sp>
      <p:sp>
        <p:nvSpPr>
          <p:cNvPr id="17" name="Google Shape;1984;p32">
            <a:extLst>
              <a:ext uri="{FF2B5EF4-FFF2-40B4-BE49-F238E27FC236}">
                <a16:creationId xmlns:a16="http://schemas.microsoft.com/office/drawing/2014/main" id="{9100CFA3-3BF5-4317-84F4-3864370B9054}"/>
              </a:ext>
            </a:extLst>
          </p:cNvPr>
          <p:cNvSpPr txBox="1">
            <a:spLocks/>
          </p:cNvSpPr>
          <p:nvPr/>
        </p:nvSpPr>
        <p:spPr>
          <a:xfrm>
            <a:off x="1025568" y="808914"/>
            <a:ext cx="7092861" cy="1278966"/>
          </a:xfrm>
          <a:custGeom>
            <a:avLst/>
            <a:gdLst>
              <a:gd name="connsiteX0" fmla="*/ 0 w 7092861"/>
              <a:gd name="connsiteY0" fmla="*/ 0 h 1278966"/>
              <a:gd name="connsiteX1" fmla="*/ 449215 w 7092861"/>
              <a:gd name="connsiteY1" fmla="*/ 0 h 1278966"/>
              <a:gd name="connsiteX2" fmla="*/ 827500 w 7092861"/>
              <a:gd name="connsiteY2" fmla="*/ 0 h 1278966"/>
              <a:gd name="connsiteX3" fmla="*/ 1489501 w 7092861"/>
              <a:gd name="connsiteY3" fmla="*/ 0 h 1278966"/>
              <a:gd name="connsiteX4" fmla="*/ 2080573 w 7092861"/>
              <a:gd name="connsiteY4" fmla="*/ 0 h 1278966"/>
              <a:gd name="connsiteX5" fmla="*/ 2529787 w 7092861"/>
              <a:gd name="connsiteY5" fmla="*/ 0 h 1278966"/>
              <a:gd name="connsiteX6" fmla="*/ 3120859 w 7092861"/>
              <a:gd name="connsiteY6" fmla="*/ 0 h 1278966"/>
              <a:gd name="connsiteX7" fmla="*/ 3570073 w 7092861"/>
              <a:gd name="connsiteY7" fmla="*/ 0 h 1278966"/>
              <a:gd name="connsiteX8" fmla="*/ 4019288 w 7092861"/>
              <a:gd name="connsiteY8" fmla="*/ 0 h 1278966"/>
              <a:gd name="connsiteX9" fmla="*/ 4752217 w 7092861"/>
              <a:gd name="connsiteY9" fmla="*/ 0 h 1278966"/>
              <a:gd name="connsiteX10" fmla="*/ 5414217 w 7092861"/>
              <a:gd name="connsiteY10" fmla="*/ 0 h 1278966"/>
              <a:gd name="connsiteX11" fmla="*/ 6076218 w 7092861"/>
              <a:gd name="connsiteY11" fmla="*/ 0 h 1278966"/>
              <a:gd name="connsiteX12" fmla="*/ 6525432 w 7092861"/>
              <a:gd name="connsiteY12" fmla="*/ 0 h 1278966"/>
              <a:gd name="connsiteX13" fmla="*/ 7092861 w 7092861"/>
              <a:gd name="connsiteY13" fmla="*/ 0 h 1278966"/>
              <a:gd name="connsiteX14" fmla="*/ 7092861 w 7092861"/>
              <a:gd name="connsiteY14" fmla="*/ 439112 h 1278966"/>
              <a:gd name="connsiteX15" fmla="*/ 7092861 w 7092861"/>
              <a:gd name="connsiteY15" fmla="*/ 878223 h 1278966"/>
              <a:gd name="connsiteX16" fmla="*/ 7092861 w 7092861"/>
              <a:gd name="connsiteY16" fmla="*/ 1278966 h 1278966"/>
              <a:gd name="connsiteX17" fmla="*/ 6501789 w 7092861"/>
              <a:gd name="connsiteY17" fmla="*/ 1278966 h 1278966"/>
              <a:gd name="connsiteX18" fmla="*/ 6052575 w 7092861"/>
              <a:gd name="connsiteY18" fmla="*/ 1278966 h 1278966"/>
              <a:gd name="connsiteX19" fmla="*/ 5390574 w 7092861"/>
              <a:gd name="connsiteY19" fmla="*/ 1278966 h 1278966"/>
              <a:gd name="connsiteX20" fmla="*/ 5012288 w 7092861"/>
              <a:gd name="connsiteY20" fmla="*/ 1278966 h 1278966"/>
              <a:gd name="connsiteX21" fmla="*/ 4350288 w 7092861"/>
              <a:gd name="connsiteY21" fmla="*/ 1278966 h 1278966"/>
              <a:gd name="connsiteX22" fmla="*/ 3688288 w 7092861"/>
              <a:gd name="connsiteY22" fmla="*/ 1278966 h 1278966"/>
              <a:gd name="connsiteX23" fmla="*/ 3026287 w 7092861"/>
              <a:gd name="connsiteY23" fmla="*/ 1278966 h 1278966"/>
              <a:gd name="connsiteX24" fmla="*/ 2293358 w 7092861"/>
              <a:gd name="connsiteY24" fmla="*/ 1278966 h 1278966"/>
              <a:gd name="connsiteX25" fmla="*/ 1844144 w 7092861"/>
              <a:gd name="connsiteY25" fmla="*/ 1278966 h 1278966"/>
              <a:gd name="connsiteX26" fmla="*/ 1253072 w 7092861"/>
              <a:gd name="connsiteY26" fmla="*/ 1278966 h 1278966"/>
              <a:gd name="connsiteX27" fmla="*/ 520143 w 7092861"/>
              <a:gd name="connsiteY27" fmla="*/ 1278966 h 1278966"/>
              <a:gd name="connsiteX28" fmla="*/ 0 w 7092861"/>
              <a:gd name="connsiteY28" fmla="*/ 1278966 h 1278966"/>
              <a:gd name="connsiteX29" fmla="*/ 0 w 7092861"/>
              <a:gd name="connsiteY29" fmla="*/ 839854 h 1278966"/>
              <a:gd name="connsiteX30" fmla="*/ 0 w 7092861"/>
              <a:gd name="connsiteY30" fmla="*/ 413532 h 1278966"/>
              <a:gd name="connsiteX31" fmla="*/ 0 w 7092861"/>
              <a:gd name="connsiteY31" fmla="*/ 0 h 127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92861" h="1278966" fill="none" extrusionOk="0">
                <a:moveTo>
                  <a:pt x="0" y="0"/>
                </a:moveTo>
                <a:cubicBezTo>
                  <a:pt x="192729" y="-4769"/>
                  <a:pt x="230672" y="9715"/>
                  <a:pt x="449215" y="0"/>
                </a:cubicBezTo>
                <a:cubicBezTo>
                  <a:pt x="667759" y="-9715"/>
                  <a:pt x="675276" y="17006"/>
                  <a:pt x="827500" y="0"/>
                </a:cubicBezTo>
                <a:cubicBezTo>
                  <a:pt x="979725" y="-17006"/>
                  <a:pt x="1294125" y="43662"/>
                  <a:pt x="1489501" y="0"/>
                </a:cubicBezTo>
                <a:cubicBezTo>
                  <a:pt x="1684877" y="-43662"/>
                  <a:pt x="1799135" y="11594"/>
                  <a:pt x="2080573" y="0"/>
                </a:cubicBezTo>
                <a:cubicBezTo>
                  <a:pt x="2362011" y="-11594"/>
                  <a:pt x="2317166" y="45853"/>
                  <a:pt x="2529787" y="0"/>
                </a:cubicBezTo>
                <a:cubicBezTo>
                  <a:pt x="2742408" y="-45853"/>
                  <a:pt x="2898443" y="6606"/>
                  <a:pt x="3120859" y="0"/>
                </a:cubicBezTo>
                <a:cubicBezTo>
                  <a:pt x="3343275" y="-6606"/>
                  <a:pt x="3419809" y="10944"/>
                  <a:pt x="3570073" y="0"/>
                </a:cubicBezTo>
                <a:cubicBezTo>
                  <a:pt x="3720337" y="-10944"/>
                  <a:pt x="3848378" y="28828"/>
                  <a:pt x="4019288" y="0"/>
                </a:cubicBezTo>
                <a:cubicBezTo>
                  <a:pt x="4190198" y="-28828"/>
                  <a:pt x="4431994" y="80228"/>
                  <a:pt x="4752217" y="0"/>
                </a:cubicBezTo>
                <a:cubicBezTo>
                  <a:pt x="5072440" y="-80228"/>
                  <a:pt x="5216671" y="40134"/>
                  <a:pt x="5414217" y="0"/>
                </a:cubicBezTo>
                <a:cubicBezTo>
                  <a:pt x="5611763" y="-40134"/>
                  <a:pt x="5870899" y="33067"/>
                  <a:pt x="6076218" y="0"/>
                </a:cubicBezTo>
                <a:cubicBezTo>
                  <a:pt x="6281537" y="-33067"/>
                  <a:pt x="6371406" y="12642"/>
                  <a:pt x="6525432" y="0"/>
                </a:cubicBezTo>
                <a:cubicBezTo>
                  <a:pt x="6679458" y="-12642"/>
                  <a:pt x="6863935" y="13964"/>
                  <a:pt x="7092861" y="0"/>
                </a:cubicBezTo>
                <a:cubicBezTo>
                  <a:pt x="7116257" y="211560"/>
                  <a:pt x="7077603" y="330808"/>
                  <a:pt x="7092861" y="439112"/>
                </a:cubicBezTo>
                <a:cubicBezTo>
                  <a:pt x="7108119" y="547416"/>
                  <a:pt x="7084441" y="761041"/>
                  <a:pt x="7092861" y="878223"/>
                </a:cubicBezTo>
                <a:cubicBezTo>
                  <a:pt x="7101281" y="995405"/>
                  <a:pt x="7086598" y="1150001"/>
                  <a:pt x="7092861" y="1278966"/>
                </a:cubicBezTo>
                <a:cubicBezTo>
                  <a:pt x="6943828" y="1297127"/>
                  <a:pt x="6720301" y="1261530"/>
                  <a:pt x="6501789" y="1278966"/>
                </a:cubicBezTo>
                <a:cubicBezTo>
                  <a:pt x="6283277" y="1296402"/>
                  <a:pt x="6153807" y="1258841"/>
                  <a:pt x="6052575" y="1278966"/>
                </a:cubicBezTo>
                <a:cubicBezTo>
                  <a:pt x="5951343" y="1299091"/>
                  <a:pt x="5695504" y="1275628"/>
                  <a:pt x="5390574" y="1278966"/>
                </a:cubicBezTo>
                <a:cubicBezTo>
                  <a:pt x="5085644" y="1282304"/>
                  <a:pt x="5145022" y="1263725"/>
                  <a:pt x="5012288" y="1278966"/>
                </a:cubicBezTo>
                <a:cubicBezTo>
                  <a:pt x="4879554" y="1294207"/>
                  <a:pt x="4646792" y="1250018"/>
                  <a:pt x="4350288" y="1278966"/>
                </a:cubicBezTo>
                <a:cubicBezTo>
                  <a:pt x="4053784" y="1307914"/>
                  <a:pt x="3903603" y="1223115"/>
                  <a:pt x="3688288" y="1278966"/>
                </a:cubicBezTo>
                <a:cubicBezTo>
                  <a:pt x="3472973" y="1334817"/>
                  <a:pt x="3160792" y="1213469"/>
                  <a:pt x="3026287" y="1278966"/>
                </a:cubicBezTo>
                <a:cubicBezTo>
                  <a:pt x="2891782" y="1344463"/>
                  <a:pt x="2538820" y="1211585"/>
                  <a:pt x="2293358" y="1278966"/>
                </a:cubicBezTo>
                <a:cubicBezTo>
                  <a:pt x="2047896" y="1346347"/>
                  <a:pt x="2024675" y="1258870"/>
                  <a:pt x="1844144" y="1278966"/>
                </a:cubicBezTo>
                <a:cubicBezTo>
                  <a:pt x="1663613" y="1299062"/>
                  <a:pt x="1538239" y="1248357"/>
                  <a:pt x="1253072" y="1278966"/>
                </a:cubicBezTo>
                <a:cubicBezTo>
                  <a:pt x="967905" y="1309575"/>
                  <a:pt x="684049" y="1231039"/>
                  <a:pt x="520143" y="1278966"/>
                </a:cubicBezTo>
                <a:cubicBezTo>
                  <a:pt x="356237" y="1326893"/>
                  <a:pt x="234058" y="1234244"/>
                  <a:pt x="0" y="1278966"/>
                </a:cubicBezTo>
                <a:cubicBezTo>
                  <a:pt x="-32634" y="1114592"/>
                  <a:pt x="11874" y="930478"/>
                  <a:pt x="0" y="839854"/>
                </a:cubicBezTo>
                <a:cubicBezTo>
                  <a:pt x="-11874" y="749230"/>
                  <a:pt x="42411" y="500371"/>
                  <a:pt x="0" y="413532"/>
                </a:cubicBezTo>
                <a:cubicBezTo>
                  <a:pt x="-42411" y="326693"/>
                  <a:pt x="12590" y="101994"/>
                  <a:pt x="0" y="0"/>
                </a:cubicBezTo>
                <a:close/>
              </a:path>
              <a:path w="7092861" h="1278966" stroke="0" extrusionOk="0">
                <a:moveTo>
                  <a:pt x="0" y="0"/>
                </a:moveTo>
                <a:cubicBezTo>
                  <a:pt x="139362" y="-29130"/>
                  <a:pt x="281035" y="9153"/>
                  <a:pt x="378286" y="0"/>
                </a:cubicBezTo>
                <a:cubicBezTo>
                  <a:pt x="475537" y="-9153"/>
                  <a:pt x="676247" y="23331"/>
                  <a:pt x="756572" y="0"/>
                </a:cubicBezTo>
                <a:cubicBezTo>
                  <a:pt x="836897" y="-23331"/>
                  <a:pt x="1131623" y="59428"/>
                  <a:pt x="1489501" y="0"/>
                </a:cubicBezTo>
                <a:cubicBezTo>
                  <a:pt x="1847379" y="-59428"/>
                  <a:pt x="1914783" y="54347"/>
                  <a:pt x="2151501" y="0"/>
                </a:cubicBezTo>
                <a:cubicBezTo>
                  <a:pt x="2388219" y="-54347"/>
                  <a:pt x="2389414" y="8114"/>
                  <a:pt x="2529787" y="0"/>
                </a:cubicBezTo>
                <a:cubicBezTo>
                  <a:pt x="2670160" y="-8114"/>
                  <a:pt x="2879760" y="44438"/>
                  <a:pt x="2979002" y="0"/>
                </a:cubicBezTo>
                <a:cubicBezTo>
                  <a:pt x="3078244" y="-44438"/>
                  <a:pt x="3255432" y="20451"/>
                  <a:pt x="3357288" y="0"/>
                </a:cubicBezTo>
                <a:cubicBezTo>
                  <a:pt x="3459144" y="-20451"/>
                  <a:pt x="3838794" y="76160"/>
                  <a:pt x="4019288" y="0"/>
                </a:cubicBezTo>
                <a:cubicBezTo>
                  <a:pt x="4199782" y="-76160"/>
                  <a:pt x="4474635" y="26070"/>
                  <a:pt x="4752217" y="0"/>
                </a:cubicBezTo>
                <a:cubicBezTo>
                  <a:pt x="5029799" y="-26070"/>
                  <a:pt x="5210675" y="27214"/>
                  <a:pt x="5414217" y="0"/>
                </a:cubicBezTo>
                <a:cubicBezTo>
                  <a:pt x="5617759" y="-27214"/>
                  <a:pt x="5819066" y="10340"/>
                  <a:pt x="5934360" y="0"/>
                </a:cubicBezTo>
                <a:cubicBezTo>
                  <a:pt x="6049654" y="-10340"/>
                  <a:pt x="6271642" y="9814"/>
                  <a:pt x="6383575" y="0"/>
                </a:cubicBezTo>
                <a:cubicBezTo>
                  <a:pt x="6495508" y="-9814"/>
                  <a:pt x="6884977" y="33520"/>
                  <a:pt x="7092861" y="0"/>
                </a:cubicBezTo>
                <a:cubicBezTo>
                  <a:pt x="7111626" y="93832"/>
                  <a:pt x="7053420" y="216187"/>
                  <a:pt x="7092861" y="387953"/>
                </a:cubicBezTo>
                <a:cubicBezTo>
                  <a:pt x="7132302" y="559719"/>
                  <a:pt x="7069452" y="712321"/>
                  <a:pt x="7092861" y="801485"/>
                </a:cubicBezTo>
                <a:cubicBezTo>
                  <a:pt x="7116270" y="890649"/>
                  <a:pt x="7089999" y="1098133"/>
                  <a:pt x="7092861" y="1278966"/>
                </a:cubicBezTo>
                <a:cubicBezTo>
                  <a:pt x="6912675" y="1328544"/>
                  <a:pt x="6757732" y="1225067"/>
                  <a:pt x="6643646" y="1278966"/>
                </a:cubicBezTo>
                <a:cubicBezTo>
                  <a:pt x="6529560" y="1332865"/>
                  <a:pt x="6202719" y="1260176"/>
                  <a:pt x="5981646" y="1278966"/>
                </a:cubicBezTo>
                <a:cubicBezTo>
                  <a:pt x="5760573" y="1297756"/>
                  <a:pt x="5686131" y="1249688"/>
                  <a:pt x="5603360" y="1278966"/>
                </a:cubicBezTo>
                <a:cubicBezTo>
                  <a:pt x="5520589" y="1308244"/>
                  <a:pt x="5187139" y="1270826"/>
                  <a:pt x="4941360" y="1278966"/>
                </a:cubicBezTo>
                <a:cubicBezTo>
                  <a:pt x="4695581" y="1287106"/>
                  <a:pt x="4615177" y="1237552"/>
                  <a:pt x="4421217" y="1278966"/>
                </a:cubicBezTo>
                <a:cubicBezTo>
                  <a:pt x="4227257" y="1320380"/>
                  <a:pt x="3861324" y="1216674"/>
                  <a:pt x="3688288" y="1278966"/>
                </a:cubicBezTo>
                <a:cubicBezTo>
                  <a:pt x="3515252" y="1341258"/>
                  <a:pt x="3122390" y="1196677"/>
                  <a:pt x="2955359" y="1278966"/>
                </a:cubicBezTo>
                <a:cubicBezTo>
                  <a:pt x="2788328" y="1361255"/>
                  <a:pt x="2628478" y="1254344"/>
                  <a:pt x="2506144" y="1278966"/>
                </a:cubicBezTo>
                <a:cubicBezTo>
                  <a:pt x="2383811" y="1303588"/>
                  <a:pt x="2135255" y="1267930"/>
                  <a:pt x="1844144" y="1278966"/>
                </a:cubicBezTo>
                <a:cubicBezTo>
                  <a:pt x="1553033" y="1290002"/>
                  <a:pt x="1471114" y="1221824"/>
                  <a:pt x="1324001" y="1278966"/>
                </a:cubicBezTo>
                <a:cubicBezTo>
                  <a:pt x="1176888" y="1336108"/>
                  <a:pt x="982028" y="1257876"/>
                  <a:pt x="803858" y="1278966"/>
                </a:cubicBezTo>
                <a:cubicBezTo>
                  <a:pt x="625688" y="1300056"/>
                  <a:pt x="183661" y="1193790"/>
                  <a:pt x="0" y="1278966"/>
                </a:cubicBezTo>
                <a:cubicBezTo>
                  <a:pt x="-9571" y="1107697"/>
                  <a:pt x="6106" y="1077972"/>
                  <a:pt x="0" y="891013"/>
                </a:cubicBezTo>
                <a:cubicBezTo>
                  <a:pt x="-6106" y="704054"/>
                  <a:pt x="28645" y="567295"/>
                  <a:pt x="0" y="451901"/>
                </a:cubicBezTo>
                <a:cubicBezTo>
                  <a:pt x="-28645" y="336507"/>
                  <a:pt x="38436" y="181864"/>
                  <a:pt x="0" y="0"/>
                </a:cubicBezTo>
                <a:close/>
              </a:path>
            </a:pathLst>
          </a:custGeom>
          <a:solidFill>
            <a:srgbClr val="41C9EB">
              <a:alpha val="57000"/>
            </a:srgbClr>
          </a:solidFill>
          <a:ln>
            <a:solidFill>
              <a:srgbClr val="2769D5"/>
            </a:solidFill>
            <a:extLst>
              <a:ext uri="{C807C97D-BFC1-408E-A445-0C87EB9F89A2}">
                <ask:lineSketchStyleProps xmlns:ask="http://schemas.microsoft.com/office/drawing/2018/sketchyshapes" sd="149057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Если что-то случилось в поезде, сообщи проводнику или взрослым.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паникуй и слушай указания сотрудников железной дороги.</a:t>
            </a:r>
          </a:p>
          <a:p>
            <a:pPr>
              <a:buSzPct val="130000"/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экстренных случаях пользуйся специальными телефонами на вокзалах или звони по номеру 112.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852935-BB27-48A9-A733-630002AB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81" y="2419350"/>
            <a:ext cx="1920995" cy="2068830"/>
          </a:xfrm>
          <a:prstGeom prst="rect">
            <a:avLst/>
          </a:prstGeom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8B1E79F-A83D-4649-8624-34ABB321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419350"/>
            <a:ext cx="2068830" cy="20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C66DD9E8-94A5-4B14-A182-E7503CD4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9" y="2419350"/>
            <a:ext cx="3048332" cy="20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66369"/>
      </p:ext>
    </p:extLst>
  </p:cSld>
  <p:clrMapOvr>
    <a:masterClrMapping/>
  </p:clrMapOvr>
</p:sld>
</file>

<file path=ppt/theme/theme1.xml><?xml version="1.0" encoding="utf-8"?>
<a:theme xmlns:a="http://schemas.openxmlformats.org/drawingml/2006/main" name="Funny Air Travel MK Plan by Slidesgo">
  <a:themeElements>
    <a:clrScheme name="Simple Light">
      <a:dk1>
        <a:srgbClr val="FFCCA9"/>
      </a:dk1>
      <a:lt1>
        <a:srgbClr val="EC9684"/>
      </a:lt1>
      <a:dk2>
        <a:srgbClr val="FFE5A4"/>
      </a:dk2>
      <a:lt2>
        <a:srgbClr val="41C9EB"/>
      </a:lt2>
      <a:accent1>
        <a:srgbClr val="2768D5"/>
      </a:accent1>
      <a:accent2>
        <a:srgbClr val="6351CA"/>
      </a:accent2>
      <a:accent3>
        <a:srgbClr val="597000"/>
      </a:accent3>
      <a:accent4>
        <a:srgbClr val="CC427C"/>
      </a:accent4>
      <a:accent5>
        <a:srgbClr val="FFFFFF"/>
      </a:accent5>
      <a:accent6>
        <a:srgbClr val="000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357</Words>
  <Application>Microsoft Office PowerPoint</Application>
  <PresentationFormat>Экран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Montserrat</vt:lpstr>
      <vt:lpstr>Times New Roman</vt:lpstr>
      <vt:lpstr>Arial</vt:lpstr>
      <vt:lpstr>Chango</vt:lpstr>
      <vt:lpstr>Funny Air Travel MK Plan by Slidesgo</vt:lpstr>
      <vt:lpstr>Безопасное поведение пассажира железнодорожного транспорта. Знаки безопасности</vt:lpstr>
      <vt:lpstr>Почему важно соблюдать правила на железной дороге?</vt:lpstr>
      <vt:lpstr>Правила поведения на вокзале</vt:lpstr>
      <vt:lpstr>Поведение в поезде</vt:lpstr>
      <vt:lpstr>Как правильно переходить железнодорожные пути?</vt:lpstr>
      <vt:lpstr>Знаки безопасности на железной дороге</vt:lpstr>
      <vt:lpstr>Что делать в экстренной ситуации?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Air Travel</dc:title>
  <cp:lastModifiedBy>Береговая Виктория</cp:lastModifiedBy>
  <cp:revision>57</cp:revision>
  <dcterms:modified xsi:type="dcterms:W3CDTF">2025-02-05T16:56:00Z</dcterms:modified>
</cp:coreProperties>
</file>